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62" r:id="rId2"/>
    <p:sldId id="265" r:id="rId3"/>
    <p:sldId id="280" r:id="rId4"/>
    <p:sldId id="278" r:id="rId5"/>
    <p:sldId id="281" r:id="rId6"/>
    <p:sldId id="282" r:id="rId7"/>
    <p:sldId id="279" r:id="rId8"/>
    <p:sldId id="28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B187C2EB-63FE-4F19-8274-C655C806B9D2}">
          <p14:sldIdLst>
            <p14:sldId id="262"/>
            <p14:sldId id="265"/>
            <p14:sldId id="280"/>
            <p14:sldId id="278"/>
            <p14:sldId id="281"/>
            <p14:sldId id="282"/>
            <p14:sldId id="279"/>
            <p14:sldId id="28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00CCFF"/>
    <a:srgbClr val="FF66FF"/>
    <a:srgbClr val="FFCC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ikel Bautista" userId="def6af89be02add1" providerId="LiveId" clId="{E4E5EBE5-538F-4B20-B09D-7B51382CB642}"/>
    <pc:docChg chg="undo redo custSel modSld">
      <pc:chgData name="Edikel Bautista" userId="def6af89be02add1" providerId="LiveId" clId="{E4E5EBE5-538F-4B20-B09D-7B51382CB642}" dt="2024-10-04T15:33:24.674" v="14" actId="14734"/>
      <pc:docMkLst>
        <pc:docMk/>
      </pc:docMkLst>
      <pc:sldChg chg="modSp mod">
        <pc:chgData name="Edikel Bautista" userId="def6af89be02add1" providerId="LiveId" clId="{E4E5EBE5-538F-4B20-B09D-7B51382CB642}" dt="2024-10-04T15:33:24.674" v="14" actId="14734"/>
        <pc:sldMkLst>
          <pc:docMk/>
          <pc:sldMk cId="3504250378" sldId="279"/>
        </pc:sldMkLst>
        <pc:graphicFrameChg chg="modGraphic">
          <ac:chgData name="Edikel Bautista" userId="def6af89be02add1" providerId="LiveId" clId="{E4E5EBE5-538F-4B20-B09D-7B51382CB642}" dt="2024-10-04T15:33:24.674" v="14" actId="14734"/>
          <ac:graphicFrameMkLst>
            <pc:docMk/>
            <pc:sldMk cId="3504250378" sldId="279"/>
            <ac:graphicFrameMk id="53" creationId="{32A49EC9-1B31-B348-4635-C3242666765D}"/>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277032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435093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57167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1989047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37019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29105568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14515264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309048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1942493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410BBF-E787-4C7F-BC9D-83D52B78C7D4}"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370167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410BBF-E787-4C7F-BC9D-83D52B78C7D4}" type="datetimeFigureOut">
              <a:rPr lang="en-US" smtClean="0"/>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818874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410BBF-E787-4C7F-BC9D-83D52B78C7D4}" type="datetimeFigureOut">
              <a:rPr lang="en-US" smtClean="0"/>
              <a:t>10/4/2024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1223007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410BBF-E787-4C7F-BC9D-83D52B78C7D4}" type="datetimeFigureOut">
              <a:rPr lang="en-US" smtClean="0"/>
              <a:t>10/4/2024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1072077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410BBF-E787-4C7F-BC9D-83D52B78C7D4}" type="datetimeFigureOut">
              <a:rPr lang="en-US" smtClean="0"/>
              <a:t>10/4/2024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206773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410BBF-E787-4C7F-BC9D-83D52B78C7D4}" type="datetimeFigureOut">
              <a:rPr lang="en-US" smtClean="0"/>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4234032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410BBF-E787-4C7F-BC9D-83D52B78C7D4}" type="datetimeFigureOut">
              <a:rPr lang="en-US" smtClean="0"/>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968E87-6D2B-4134-BF8B-907AEBDB1CA1}" type="slidenum">
              <a:rPr lang="en-US" smtClean="0"/>
              <a:t>‹#›</a:t>
            </a:fld>
            <a:endParaRPr lang="en-US"/>
          </a:p>
        </p:txBody>
      </p:sp>
    </p:spTree>
    <p:extLst>
      <p:ext uri="{BB962C8B-B14F-4D97-AF65-F5344CB8AC3E}">
        <p14:creationId xmlns:p14="http://schemas.microsoft.com/office/powerpoint/2010/main" val="1790828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5410BBF-E787-4C7F-BC9D-83D52B78C7D4}" type="datetimeFigureOut">
              <a:rPr lang="en-US" smtClean="0"/>
              <a:t>10/4/2024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7968E87-6D2B-4134-BF8B-907AEBDB1CA1}" type="slidenum">
              <a:rPr lang="en-US" smtClean="0"/>
              <a:t>‹#›</a:t>
            </a:fld>
            <a:endParaRPr lang="en-US"/>
          </a:p>
        </p:txBody>
      </p:sp>
    </p:spTree>
    <p:extLst>
      <p:ext uri="{BB962C8B-B14F-4D97-AF65-F5344CB8AC3E}">
        <p14:creationId xmlns:p14="http://schemas.microsoft.com/office/powerpoint/2010/main" val="3213877463"/>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hyperlink" Target="https://www.selbstevaluation.de/home/" TargetMode="External"/><Relationship Id="rId3" Type="http://schemas.openxmlformats.org/officeDocument/2006/relationships/hyperlink" Target="https://cvc.cervantes.es/ensenanza/biblioteca_ele/diccio_ele/diccionario/tecnica.htm" TargetMode="External"/><Relationship Id="rId7" Type="http://schemas.openxmlformats.org/officeDocument/2006/relationships/hyperlink" Target="https://www.researchgate.net/publication/336880995_What_Is_Strategy" TargetMode="Externa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hyperlink" Target="https://www.scielo.br/j/ep/a/p6SFNXCDyZscmtVTWPXJZpm/?format=pdf&amp;lang=en" TargetMode="External"/><Relationship Id="rId5" Type="http://schemas.openxmlformats.org/officeDocument/2006/relationships/hyperlink" Target="https://ec.europa.eu/enrd/evaluation/back-basics/evaluation-methodologies_en.html" TargetMode="External"/><Relationship Id="rId4" Type="http://schemas.openxmlformats.org/officeDocument/2006/relationships/hyperlink" Target="http://scielo.iics.una.py/scielo.php?script=sci_arttext&amp;pid=S2076-054X202200540008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BB07FCA-7C50-E152-B4F9-1B4493BC7B2B}"/>
              </a:ext>
            </a:extLst>
          </p:cNvPr>
          <p:cNvSpPr/>
          <p:nvPr/>
        </p:nvSpPr>
        <p:spPr>
          <a:xfrm>
            <a:off x="-1076" y="-16594"/>
            <a:ext cx="6096000" cy="6874594"/>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22" name="Grupo 21"/>
          <p:cNvGrpSpPr/>
          <p:nvPr/>
        </p:nvGrpSpPr>
        <p:grpSpPr>
          <a:xfrm rot="16200000">
            <a:off x="5727209" y="165499"/>
            <a:ext cx="738230" cy="738231"/>
            <a:chOff x="1468073" y="599812"/>
            <a:chExt cx="873854" cy="738231"/>
          </a:xfrm>
        </p:grpSpPr>
        <p:sp>
          <p:nvSpPr>
            <p:cNvPr id="23" name="Rectángulo 2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o de bloque 2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5" name="Grupo 21">
            <a:extLst>
              <a:ext uri="{FF2B5EF4-FFF2-40B4-BE49-F238E27FC236}">
                <a16:creationId xmlns:a16="http://schemas.microsoft.com/office/drawing/2014/main" id="{93FDF2DA-ABFA-2D20-26CF-24404CFA6B95}"/>
              </a:ext>
            </a:extLst>
          </p:cNvPr>
          <p:cNvGrpSpPr/>
          <p:nvPr/>
        </p:nvGrpSpPr>
        <p:grpSpPr>
          <a:xfrm rot="16200000">
            <a:off x="5727209" y="2657569"/>
            <a:ext cx="738230" cy="738231"/>
            <a:chOff x="1468073" y="599812"/>
            <a:chExt cx="873854" cy="738231"/>
          </a:xfrm>
        </p:grpSpPr>
        <p:sp>
          <p:nvSpPr>
            <p:cNvPr id="46" name="Rectángulo 22">
              <a:extLst>
                <a:ext uri="{FF2B5EF4-FFF2-40B4-BE49-F238E27FC236}">
                  <a16:creationId xmlns:a16="http://schemas.microsoft.com/office/drawing/2014/main" id="{37446326-45B6-2965-131F-88A90559942E}"/>
                </a:ext>
              </a:extLst>
            </p:cNvPr>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ángulo 23">
              <a:extLst>
                <a:ext uri="{FF2B5EF4-FFF2-40B4-BE49-F238E27FC236}">
                  <a16:creationId xmlns:a16="http://schemas.microsoft.com/office/drawing/2014/main" id="{469D16EF-603E-147A-B511-031118CDCB3D}"/>
                </a:ext>
              </a:extLst>
            </p:cNvPr>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co de bloque 24">
              <a:extLst>
                <a:ext uri="{FF2B5EF4-FFF2-40B4-BE49-F238E27FC236}">
                  <a16:creationId xmlns:a16="http://schemas.microsoft.com/office/drawing/2014/main" id="{32AE8CF8-FAC4-E093-3229-D20E74095125}"/>
                </a:ext>
              </a:extLst>
            </p:cNvPr>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53" name="Grupo 21">
            <a:extLst>
              <a:ext uri="{FF2B5EF4-FFF2-40B4-BE49-F238E27FC236}">
                <a16:creationId xmlns:a16="http://schemas.microsoft.com/office/drawing/2014/main" id="{503D26CC-C0C1-84FF-A1BA-9726AC66052B}"/>
              </a:ext>
            </a:extLst>
          </p:cNvPr>
          <p:cNvGrpSpPr/>
          <p:nvPr/>
        </p:nvGrpSpPr>
        <p:grpSpPr>
          <a:xfrm rot="16200000">
            <a:off x="5734790" y="1828486"/>
            <a:ext cx="738230" cy="738231"/>
            <a:chOff x="1468073" y="599812"/>
            <a:chExt cx="873854" cy="738231"/>
          </a:xfrm>
        </p:grpSpPr>
        <p:sp>
          <p:nvSpPr>
            <p:cNvPr id="54" name="Rectángulo 22">
              <a:extLst>
                <a:ext uri="{FF2B5EF4-FFF2-40B4-BE49-F238E27FC236}">
                  <a16:creationId xmlns:a16="http://schemas.microsoft.com/office/drawing/2014/main" id="{91570F84-6B64-BA17-E2DB-171B10A7A830}"/>
                </a:ext>
              </a:extLst>
            </p:cNvPr>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ángulo 23">
              <a:extLst>
                <a:ext uri="{FF2B5EF4-FFF2-40B4-BE49-F238E27FC236}">
                  <a16:creationId xmlns:a16="http://schemas.microsoft.com/office/drawing/2014/main" id="{A93FE27B-7589-DC4C-A1E4-43B64A913F44}"/>
                </a:ext>
              </a:extLst>
            </p:cNvPr>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co de bloque 24">
              <a:extLst>
                <a:ext uri="{FF2B5EF4-FFF2-40B4-BE49-F238E27FC236}">
                  <a16:creationId xmlns:a16="http://schemas.microsoft.com/office/drawing/2014/main" id="{393CC127-8389-8B6A-5208-04D3FAAB365D}"/>
                </a:ext>
              </a:extLst>
            </p:cNvPr>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57" name="Grupo 21">
            <a:extLst>
              <a:ext uri="{FF2B5EF4-FFF2-40B4-BE49-F238E27FC236}">
                <a16:creationId xmlns:a16="http://schemas.microsoft.com/office/drawing/2014/main" id="{66D9FB90-282F-9E8E-C934-3A9B94CC3B4E}"/>
              </a:ext>
            </a:extLst>
          </p:cNvPr>
          <p:cNvGrpSpPr/>
          <p:nvPr/>
        </p:nvGrpSpPr>
        <p:grpSpPr>
          <a:xfrm rot="16200000">
            <a:off x="5727209" y="996993"/>
            <a:ext cx="738230" cy="738231"/>
            <a:chOff x="1468073" y="599812"/>
            <a:chExt cx="873854" cy="738231"/>
          </a:xfrm>
        </p:grpSpPr>
        <p:sp>
          <p:nvSpPr>
            <p:cNvPr id="58" name="Rectángulo 22">
              <a:extLst>
                <a:ext uri="{FF2B5EF4-FFF2-40B4-BE49-F238E27FC236}">
                  <a16:creationId xmlns:a16="http://schemas.microsoft.com/office/drawing/2014/main" id="{E45BA634-2847-614F-7CA3-239681F22EFA}"/>
                </a:ext>
              </a:extLst>
            </p:cNvPr>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ángulo 23">
              <a:extLst>
                <a:ext uri="{FF2B5EF4-FFF2-40B4-BE49-F238E27FC236}">
                  <a16:creationId xmlns:a16="http://schemas.microsoft.com/office/drawing/2014/main" id="{5C05C4A4-1FEC-FE46-1447-FC39DB46C458}"/>
                </a:ext>
              </a:extLst>
            </p:cNvPr>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Arco de bloque 24">
              <a:extLst>
                <a:ext uri="{FF2B5EF4-FFF2-40B4-BE49-F238E27FC236}">
                  <a16:creationId xmlns:a16="http://schemas.microsoft.com/office/drawing/2014/main" id="{3CCAE4DD-FE84-EAFB-E073-17FFB3E04CF0}"/>
                </a:ext>
              </a:extLst>
            </p:cNvPr>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62" name="Grupo 21">
            <a:extLst>
              <a:ext uri="{FF2B5EF4-FFF2-40B4-BE49-F238E27FC236}">
                <a16:creationId xmlns:a16="http://schemas.microsoft.com/office/drawing/2014/main" id="{7EE26A51-8987-6A70-DA1C-029D92B713F1}"/>
              </a:ext>
            </a:extLst>
          </p:cNvPr>
          <p:cNvGrpSpPr/>
          <p:nvPr/>
        </p:nvGrpSpPr>
        <p:grpSpPr>
          <a:xfrm rot="16200000">
            <a:off x="5741352" y="3530139"/>
            <a:ext cx="738230" cy="738231"/>
            <a:chOff x="1468073" y="599812"/>
            <a:chExt cx="873854" cy="738231"/>
          </a:xfrm>
        </p:grpSpPr>
        <p:sp>
          <p:nvSpPr>
            <p:cNvPr id="63" name="Rectángulo 22">
              <a:extLst>
                <a:ext uri="{FF2B5EF4-FFF2-40B4-BE49-F238E27FC236}">
                  <a16:creationId xmlns:a16="http://schemas.microsoft.com/office/drawing/2014/main" id="{2247F90A-AC42-AC91-1C67-82504F0A210C}"/>
                </a:ext>
              </a:extLst>
            </p:cNvPr>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ángulo 23">
              <a:extLst>
                <a:ext uri="{FF2B5EF4-FFF2-40B4-BE49-F238E27FC236}">
                  <a16:creationId xmlns:a16="http://schemas.microsoft.com/office/drawing/2014/main" id="{6385ACEA-A890-2405-C84A-B37BD8A789CE}"/>
                </a:ext>
              </a:extLst>
            </p:cNvPr>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Arco de bloque 24">
              <a:extLst>
                <a:ext uri="{FF2B5EF4-FFF2-40B4-BE49-F238E27FC236}">
                  <a16:creationId xmlns:a16="http://schemas.microsoft.com/office/drawing/2014/main" id="{41BF2787-7F3A-46F6-4D11-561981780C43}"/>
                </a:ext>
              </a:extLst>
            </p:cNvPr>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66" name="Grupo 21">
            <a:extLst>
              <a:ext uri="{FF2B5EF4-FFF2-40B4-BE49-F238E27FC236}">
                <a16:creationId xmlns:a16="http://schemas.microsoft.com/office/drawing/2014/main" id="{44FE3C6B-4570-25DA-28EA-E2FE75BEB0FB}"/>
              </a:ext>
            </a:extLst>
          </p:cNvPr>
          <p:cNvGrpSpPr/>
          <p:nvPr/>
        </p:nvGrpSpPr>
        <p:grpSpPr>
          <a:xfrm rot="16200000">
            <a:off x="5741352" y="4364705"/>
            <a:ext cx="738230" cy="738231"/>
            <a:chOff x="1468073" y="599812"/>
            <a:chExt cx="873854" cy="738231"/>
          </a:xfrm>
        </p:grpSpPr>
        <p:sp>
          <p:nvSpPr>
            <p:cNvPr id="67" name="Rectángulo 22">
              <a:extLst>
                <a:ext uri="{FF2B5EF4-FFF2-40B4-BE49-F238E27FC236}">
                  <a16:creationId xmlns:a16="http://schemas.microsoft.com/office/drawing/2014/main" id="{61CA0CC1-FC64-6C0A-09EC-6648425F41F3}"/>
                </a:ext>
              </a:extLst>
            </p:cNvPr>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ángulo 23">
              <a:extLst>
                <a:ext uri="{FF2B5EF4-FFF2-40B4-BE49-F238E27FC236}">
                  <a16:creationId xmlns:a16="http://schemas.microsoft.com/office/drawing/2014/main" id="{68E00EB6-FC1F-E9EE-6D9F-73F078C34FDF}"/>
                </a:ext>
              </a:extLst>
            </p:cNvPr>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Arco de bloque 24">
              <a:extLst>
                <a:ext uri="{FF2B5EF4-FFF2-40B4-BE49-F238E27FC236}">
                  <a16:creationId xmlns:a16="http://schemas.microsoft.com/office/drawing/2014/main" id="{5F27101A-F82C-88CE-E2E9-7EDFB7D8B768}"/>
                </a:ext>
              </a:extLst>
            </p:cNvPr>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grpSp>
      <p:grpSp>
        <p:nvGrpSpPr>
          <p:cNvPr id="70" name="Grupo 21">
            <a:extLst>
              <a:ext uri="{FF2B5EF4-FFF2-40B4-BE49-F238E27FC236}">
                <a16:creationId xmlns:a16="http://schemas.microsoft.com/office/drawing/2014/main" id="{EE9F23E6-65BE-DEEA-C090-776A54128C46}"/>
              </a:ext>
            </a:extLst>
          </p:cNvPr>
          <p:cNvGrpSpPr/>
          <p:nvPr/>
        </p:nvGrpSpPr>
        <p:grpSpPr>
          <a:xfrm rot="16200000">
            <a:off x="5772641" y="5197266"/>
            <a:ext cx="738230" cy="738231"/>
            <a:chOff x="1468073" y="599812"/>
            <a:chExt cx="873854" cy="738231"/>
          </a:xfrm>
        </p:grpSpPr>
        <p:sp>
          <p:nvSpPr>
            <p:cNvPr id="71" name="Rectángulo 22">
              <a:extLst>
                <a:ext uri="{FF2B5EF4-FFF2-40B4-BE49-F238E27FC236}">
                  <a16:creationId xmlns:a16="http://schemas.microsoft.com/office/drawing/2014/main" id="{1286DC2E-8DB3-90B8-6061-EA3D612ED293}"/>
                </a:ext>
              </a:extLst>
            </p:cNvPr>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ángulo 23">
              <a:extLst>
                <a:ext uri="{FF2B5EF4-FFF2-40B4-BE49-F238E27FC236}">
                  <a16:creationId xmlns:a16="http://schemas.microsoft.com/office/drawing/2014/main" id="{A77D0CA1-538B-70BD-9338-8C6D4C77D1A6}"/>
                </a:ext>
              </a:extLst>
            </p:cNvPr>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Arco de bloque 24">
              <a:extLst>
                <a:ext uri="{FF2B5EF4-FFF2-40B4-BE49-F238E27FC236}">
                  <a16:creationId xmlns:a16="http://schemas.microsoft.com/office/drawing/2014/main" id="{9A518996-B32B-E5B6-E272-F114DCAA5754}"/>
                </a:ext>
              </a:extLst>
            </p:cNvPr>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grpSp>
      <p:grpSp>
        <p:nvGrpSpPr>
          <p:cNvPr id="74" name="Grupo 21">
            <a:extLst>
              <a:ext uri="{FF2B5EF4-FFF2-40B4-BE49-F238E27FC236}">
                <a16:creationId xmlns:a16="http://schemas.microsoft.com/office/drawing/2014/main" id="{01A5D811-8606-5264-443A-F6101B177CAB}"/>
              </a:ext>
            </a:extLst>
          </p:cNvPr>
          <p:cNvGrpSpPr/>
          <p:nvPr/>
        </p:nvGrpSpPr>
        <p:grpSpPr>
          <a:xfrm rot="16200000">
            <a:off x="5772641" y="6029825"/>
            <a:ext cx="738230" cy="738231"/>
            <a:chOff x="1468073" y="599812"/>
            <a:chExt cx="873854" cy="738231"/>
          </a:xfrm>
        </p:grpSpPr>
        <p:sp>
          <p:nvSpPr>
            <p:cNvPr id="75" name="Rectángulo 22">
              <a:extLst>
                <a:ext uri="{FF2B5EF4-FFF2-40B4-BE49-F238E27FC236}">
                  <a16:creationId xmlns:a16="http://schemas.microsoft.com/office/drawing/2014/main" id="{202672F1-7FB7-1A79-1C29-E161A0C8FE3B}"/>
                </a:ext>
              </a:extLst>
            </p:cNvPr>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ángulo 23">
              <a:extLst>
                <a:ext uri="{FF2B5EF4-FFF2-40B4-BE49-F238E27FC236}">
                  <a16:creationId xmlns:a16="http://schemas.microsoft.com/office/drawing/2014/main" id="{711BF6ED-3085-CAF1-EB76-39B54BB7028E}"/>
                </a:ext>
              </a:extLst>
            </p:cNvPr>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Arco de bloque 24">
              <a:extLst>
                <a:ext uri="{FF2B5EF4-FFF2-40B4-BE49-F238E27FC236}">
                  <a16:creationId xmlns:a16="http://schemas.microsoft.com/office/drawing/2014/main" id="{486077CB-DAD7-7AD0-3395-A826020A7798}"/>
                </a:ext>
              </a:extLst>
            </p:cNvPr>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grpSp>
      <p:sp>
        <p:nvSpPr>
          <p:cNvPr id="78" name="TextBox 77">
            <a:extLst>
              <a:ext uri="{FF2B5EF4-FFF2-40B4-BE49-F238E27FC236}">
                <a16:creationId xmlns:a16="http://schemas.microsoft.com/office/drawing/2014/main" id="{7C130B52-A33F-A2BE-4E38-6DFA68C3C607}"/>
              </a:ext>
            </a:extLst>
          </p:cNvPr>
          <p:cNvSpPr txBox="1"/>
          <p:nvPr/>
        </p:nvSpPr>
        <p:spPr>
          <a:xfrm>
            <a:off x="6246620" y="723609"/>
            <a:ext cx="3491219" cy="5509200"/>
          </a:xfrm>
          <a:prstGeom prst="rect">
            <a:avLst/>
          </a:prstGeom>
          <a:noFill/>
        </p:spPr>
        <p:txBody>
          <a:bodyPr wrap="square" rtlCol="0">
            <a:spAutoFit/>
          </a:bodyPr>
          <a:lstStyle/>
          <a:p>
            <a:r>
              <a:rPr lang="en-US" sz="3200" dirty="0">
                <a:solidFill>
                  <a:srgbClr val="002060"/>
                </a:solidFill>
                <a:latin typeface="Berlin Sans FB" panose="020E0602020502020306" pitchFamily="34" charset="0"/>
                <a:ea typeface="ADLaM Display" panose="020F0502020204030204" pitchFamily="2" charset="0"/>
                <a:cs typeface="ADLaM Display" panose="020F0502020204030204" pitchFamily="2" charset="0"/>
              </a:rPr>
              <a:t>Evaluations and their most relevant aspects.</a:t>
            </a:r>
          </a:p>
          <a:p>
            <a:endParaRPr lang="en-US" sz="3200" dirty="0">
              <a:solidFill>
                <a:srgbClr val="002060"/>
              </a:solidFill>
              <a:latin typeface="Berlin Sans FB" panose="020E0602020502020306" pitchFamily="34" charset="0"/>
              <a:ea typeface="ADLaM Display" panose="020F0502020204030204" pitchFamily="2" charset="0"/>
              <a:cs typeface="ADLaM Display" panose="020F0502020204030204" pitchFamily="2" charset="0"/>
            </a:endParaRPr>
          </a:p>
          <a:p>
            <a:endParaRPr lang="en-US" sz="3200" dirty="0">
              <a:solidFill>
                <a:srgbClr val="002060"/>
              </a:solidFill>
              <a:latin typeface="Berlin Sans FB" panose="020E0602020502020306" pitchFamily="34" charset="0"/>
              <a:ea typeface="ADLaM Display" panose="020F0502020204030204" pitchFamily="2" charset="0"/>
              <a:cs typeface="ADLaM Display" panose="020F0502020204030204" pitchFamily="2" charset="0"/>
            </a:endParaRPr>
          </a:p>
          <a:p>
            <a:endParaRPr lang="en-US" sz="3200" dirty="0">
              <a:solidFill>
                <a:srgbClr val="002060"/>
              </a:solidFill>
              <a:latin typeface="Berlin Sans FB" panose="020E0602020502020306" pitchFamily="34" charset="0"/>
              <a:ea typeface="ADLaM Display" panose="020F0502020204030204" pitchFamily="2" charset="0"/>
              <a:cs typeface="ADLaM Display" panose="020F0502020204030204" pitchFamily="2" charset="0"/>
            </a:endParaRPr>
          </a:p>
          <a:p>
            <a:endParaRPr lang="en-US" sz="3200" dirty="0">
              <a:solidFill>
                <a:srgbClr val="002060"/>
              </a:solidFill>
              <a:latin typeface="Berlin Sans FB" panose="020E0602020502020306" pitchFamily="34" charset="0"/>
              <a:ea typeface="ADLaM Display" panose="020F0502020204030204" pitchFamily="2" charset="0"/>
              <a:cs typeface="ADLaM Display" panose="020F0502020204030204" pitchFamily="2" charset="0"/>
            </a:endParaRPr>
          </a:p>
          <a:p>
            <a:endParaRPr lang="en-US" sz="3200" dirty="0">
              <a:solidFill>
                <a:srgbClr val="002060"/>
              </a:solidFill>
              <a:latin typeface="Berlin Sans FB" panose="020E0602020502020306" pitchFamily="34" charset="0"/>
              <a:ea typeface="ADLaM Display" panose="020F0502020204030204" pitchFamily="2" charset="0"/>
              <a:cs typeface="ADLaM Display" panose="020F0502020204030204" pitchFamily="2" charset="0"/>
            </a:endParaRPr>
          </a:p>
          <a:p>
            <a:endParaRPr lang="en-US" sz="3200" dirty="0">
              <a:solidFill>
                <a:srgbClr val="002060"/>
              </a:solidFill>
              <a:latin typeface="Berlin Sans FB" panose="020E0602020502020306" pitchFamily="34" charset="0"/>
              <a:ea typeface="ADLaM Display" panose="020F0502020204030204" pitchFamily="2" charset="0"/>
              <a:cs typeface="ADLaM Display" panose="020F0502020204030204" pitchFamily="2" charset="0"/>
            </a:endParaRPr>
          </a:p>
          <a:p>
            <a:endParaRPr lang="en-US" sz="3200" dirty="0">
              <a:solidFill>
                <a:srgbClr val="002060"/>
              </a:solidFill>
              <a:latin typeface="Berlin Sans FB" panose="020E0602020502020306" pitchFamily="34" charset="0"/>
              <a:ea typeface="ADLaM Display" panose="020F0502020204030204" pitchFamily="2" charset="0"/>
              <a:cs typeface="ADLaM Display" panose="020F0502020204030204" pitchFamily="2" charset="0"/>
            </a:endParaRPr>
          </a:p>
          <a:p>
            <a:r>
              <a:rPr lang="en-US" sz="3200" dirty="0">
                <a:solidFill>
                  <a:srgbClr val="002060"/>
                </a:solidFill>
                <a:latin typeface="Berlin Sans FB" panose="020E0602020502020306" pitchFamily="34" charset="0"/>
                <a:ea typeface="ADLaM Display" panose="020F0502020204030204" pitchFamily="2" charset="0"/>
                <a:cs typeface="ADLaM Display" panose="020F0502020204030204" pitchFamily="2" charset="0"/>
              </a:rPr>
              <a:t>By Edikel</a:t>
            </a:r>
          </a:p>
        </p:txBody>
      </p:sp>
    </p:spTree>
    <p:extLst>
      <p:ext uri="{BB962C8B-B14F-4D97-AF65-F5344CB8AC3E}">
        <p14:creationId xmlns:p14="http://schemas.microsoft.com/office/powerpoint/2010/main" val="3259731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Rectángulo 3"/>
          <p:cNvSpPr/>
          <p:nvPr/>
        </p:nvSpPr>
        <p:spPr>
          <a:xfrm>
            <a:off x="6143911" y="99174"/>
            <a:ext cx="5971592" cy="66900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upo 8"/>
          <p:cNvGrpSpPr/>
          <p:nvPr/>
        </p:nvGrpSpPr>
        <p:grpSpPr>
          <a:xfrm>
            <a:off x="5674868" y="2740589"/>
            <a:ext cx="873854" cy="738231"/>
            <a:chOff x="1468073" y="599812"/>
            <a:chExt cx="873854" cy="738231"/>
          </a:xfrm>
        </p:grpSpPr>
        <p:sp>
          <p:nvSpPr>
            <p:cNvPr id="6" name="Rectángulo 5"/>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co de bloque 7"/>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0" name="Grupo 9"/>
          <p:cNvGrpSpPr/>
          <p:nvPr/>
        </p:nvGrpSpPr>
        <p:grpSpPr>
          <a:xfrm>
            <a:off x="5660283" y="855676"/>
            <a:ext cx="873854" cy="738231"/>
            <a:chOff x="1468073" y="599812"/>
            <a:chExt cx="873854" cy="738231"/>
          </a:xfrm>
        </p:grpSpPr>
        <p:sp>
          <p:nvSpPr>
            <p:cNvPr id="11" name="Rectángulo 1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o de bloque 1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4" name="Grupo 13"/>
          <p:cNvGrpSpPr/>
          <p:nvPr/>
        </p:nvGrpSpPr>
        <p:grpSpPr>
          <a:xfrm>
            <a:off x="5674868" y="1489047"/>
            <a:ext cx="873854" cy="738231"/>
            <a:chOff x="1468073" y="599812"/>
            <a:chExt cx="873854" cy="738231"/>
          </a:xfrm>
        </p:grpSpPr>
        <p:sp>
          <p:nvSpPr>
            <p:cNvPr id="15" name="Rectángulo 1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co de bloque 1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8" name="Grupo 17"/>
          <p:cNvGrpSpPr/>
          <p:nvPr/>
        </p:nvGrpSpPr>
        <p:grpSpPr>
          <a:xfrm>
            <a:off x="5674868" y="2107218"/>
            <a:ext cx="873854" cy="738231"/>
            <a:chOff x="1468073" y="599812"/>
            <a:chExt cx="873854" cy="738231"/>
          </a:xfrm>
        </p:grpSpPr>
        <p:sp>
          <p:nvSpPr>
            <p:cNvPr id="19" name="Rectángulo 1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co de bloque 2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2" name="Grupo 21"/>
          <p:cNvGrpSpPr/>
          <p:nvPr/>
        </p:nvGrpSpPr>
        <p:grpSpPr>
          <a:xfrm>
            <a:off x="5659396" y="233311"/>
            <a:ext cx="873854" cy="738231"/>
            <a:chOff x="1468073" y="599812"/>
            <a:chExt cx="873854" cy="738231"/>
          </a:xfrm>
        </p:grpSpPr>
        <p:sp>
          <p:nvSpPr>
            <p:cNvPr id="23" name="Rectángulo 2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o de bloque 2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6" name="Grupo 25"/>
          <p:cNvGrpSpPr/>
          <p:nvPr/>
        </p:nvGrpSpPr>
        <p:grpSpPr>
          <a:xfrm>
            <a:off x="5674868" y="3358760"/>
            <a:ext cx="873854" cy="738231"/>
            <a:chOff x="1468073" y="599812"/>
            <a:chExt cx="873854" cy="738231"/>
          </a:xfrm>
        </p:grpSpPr>
        <p:sp>
          <p:nvSpPr>
            <p:cNvPr id="27" name="Rectángulo 26"/>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ángulo 27"/>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co de bloque 28"/>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0" name="Grupo 29"/>
          <p:cNvGrpSpPr/>
          <p:nvPr/>
        </p:nvGrpSpPr>
        <p:grpSpPr>
          <a:xfrm>
            <a:off x="5674868" y="3976933"/>
            <a:ext cx="873854" cy="738231"/>
            <a:chOff x="1468073" y="599812"/>
            <a:chExt cx="873854" cy="738231"/>
          </a:xfrm>
        </p:grpSpPr>
        <p:sp>
          <p:nvSpPr>
            <p:cNvPr id="31" name="Rectángulo 3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co de bloque 3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4" name="Grupo 33"/>
          <p:cNvGrpSpPr/>
          <p:nvPr/>
        </p:nvGrpSpPr>
        <p:grpSpPr>
          <a:xfrm>
            <a:off x="5659396" y="4604805"/>
            <a:ext cx="873854" cy="738231"/>
            <a:chOff x="1468073" y="599812"/>
            <a:chExt cx="873854" cy="738231"/>
          </a:xfrm>
        </p:grpSpPr>
        <p:sp>
          <p:nvSpPr>
            <p:cNvPr id="35" name="Rectángulo 3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co de bloque 3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8" name="Grupo 37"/>
          <p:cNvGrpSpPr/>
          <p:nvPr/>
        </p:nvGrpSpPr>
        <p:grpSpPr>
          <a:xfrm>
            <a:off x="5674868" y="5238174"/>
            <a:ext cx="873854" cy="738231"/>
            <a:chOff x="1468073" y="599812"/>
            <a:chExt cx="873854" cy="738231"/>
          </a:xfrm>
        </p:grpSpPr>
        <p:sp>
          <p:nvSpPr>
            <p:cNvPr id="39" name="Rectángulo 3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Arco de bloque 4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42" name="Grupo 41"/>
          <p:cNvGrpSpPr/>
          <p:nvPr/>
        </p:nvGrpSpPr>
        <p:grpSpPr>
          <a:xfrm>
            <a:off x="5674868" y="5871543"/>
            <a:ext cx="873854" cy="738231"/>
            <a:chOff x="1468073" y="599812"/>
            <a:chExt cx="873854" cy="738231"/>
          </a:xfrm>
        </p:grpSpPr>
        <p:sp>
          <p:nvSpPr>
            <p:cNvPr id="43" name="Rectángulo 4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Arco de bloque 4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sp>
        <p:nvSpPr>
          <p:cNvPr id="3" name="TextBox 2">
            <a:extLst>
              <a:ext uri="{FF2B5EF4-FFF2-40B4-BE49-F238E27FC236}">
                <a16:creationId xmlns:a16="http://schemas.microsoft.com/office/drawing/2014/main" id="{5A9FB20D-9B65-CB2B-1DBA-BD4A7D542D23}"/>
              </a:ext>
            </a:extLst>
          </p:cNvPr>
          <p:cNvSpPr txBox="1"/>
          <p:nvPr/>
        </p:nvSpPr>
        <p:spPr>
          <a:xfrm>
            <a:off x="6246369" y="353339"/>
            <a:ext cx="5114154" cy="877163"/>
          </a:xfrm>
          <a:prstGeom prst="rect">
            <a:avLst/>
          </a:prstGeom>
          <a:noFill/>
        </p:spPr>
        <p:txBody>
          <a:bodyPr wrap="square" rtlCol="0">
            <a:spAutoFit/>
          </a:bodyPr>
          <a:lstStyle/>
          <a:p>
            <a:pPr marL="457200">
              <a:spcBef>
                <a:spcPts val="0"/>
              </a:spcBef>
              <a:spcAft>
                <a:spcPts val="0"/>
              </a:spcAft>
            </a:pPr>
            <a:r>
              <a:rPr lang="es-ES" sz="3200" b="1" i="0" u="none" strike="noStrike" dirty="0" err="1">
                <a:solidFill>
                  <a:schemeClr val="accent2">
                    <a:lumMod val="60000"/>
                    <a:lumOff val="40000"/>
                  </a:schemeClr>
                </a:solidFill>
                <a:effectLst/>
                <a:latin typeface="Times New Roman" panose="02020603050405020304" pitchFamily="18" charset="0"/>
              </a:rPr>
              <a:t>What</a:t>
            </a:r>
            <a:r>
              <a:rPr lang="es-ES" sz="3200" b="1" i="0" u="none" strike="noStrike" dirty="0">
                <a:solidFill>
                  <a:schemeClr val="accent2">
                    <a:lumMod val="60000"/>
                    <a:lumOff val="40000"/>
                  </a:schemeClr>
                </a:solidFill>
                <a:effectLst/>
                <a:latin typeface="Times New Roman" panose="02020603050405020304" pitchFamily="18" charset="0"/>
              </a:rPr>
              <a:t> </a:t>
            </a:r>
            <a:r>
              <a:rPr lang="es-ES" sz="3200" b="1" i="0" u="none" strike="noStrike" dirty="0" err="1">
                <a:solidFill>
                  <a:schemeClr val="accent2">
                    <a:lumMod val="60000"/>
                    <a:lumOff val="40000"/>
                  </a:schemeClr>
                </a:solidFill>
                <a:effectLst/>
                <a:latin typeface="Times New Roman" panose="02020603050405020304" pitchFamily="18" charset="0"/>
              </a:rPr>
              <a:t>is</a:t>
            </a:r>
            <a:r>
              <a:rPr lang="es-ES" sz="3200" b="1" i="0" u="none" strike="noStrike" dirty="0">
                <a:solidFill>
                  <a:schemeClr val="accent2">
                    <a:lumMod val="60000"/>
                    <a:lumOff val="40000"/>
                  </a:schemeClr>
                </a:solidFill>
                <a:effectLst/>
                <a:latin typeface="Times New Roman" panose="02020603050405020304" pitchFamily="18" charset="0"/>
              </a:rPr>
              <a:t> </a:t>
            </a:r>
            <a:r>
              <a:rPr lang="es-ES" sz="3200" b="1" i="0" u="none" strike="noStrike" dirty="0" err="1">
                <a:solidFill>
                  <a:schemeClr val="accent2">
                    <a:lumMod val="60000"/>
                    <a:lumOff val="40000"/>
                  </a:schemeClr>
                </a:solidFill>
                <a:effectLst/>
                <a:latin typeface="Times New Roman" panose="02020603050405020304" pitchFamily="18" charset="0"/>
              </a:rPr>
              <a:t>this</a:t>
            </a:r>
            <a:r>
              <a:rPr lang="es-ES" sz="3200" b="1" i="0" u="none" strike="noStrike" dirty="0">
                <a:solidFill>
                  <a:schemeClr val="accent2">
                    <a:lumMod val="60000"/>
                    <a:lumOff val="40000"/>
                  </a:schemeClr>
                </a:solidFill>
                <a:effectLst/>
                <a:latin typeface="Times New Roman" panose="02020603050405020304" pitchFamily="18" charset="0"/>
              </a:rPr>
              <a:t> </a:t>
            </a:r>
            <a:r>
              <a:rPr lang="es-ES" sz="3200" b="1" i="0" u="none" strike="noStrike" dirty="0" err="1">
                <a:solidFill>
                  <a:schemeClr val="accent2">
                    <a:lumMod val="60000"/>
                    <a:lumOff val="40000"/>
                  </a:schemeClr>
                </a:solidFill>
                <a:effectLst/>
                <a:latin typeface="Times New Roman" panose="02020603050405020304" pitchFamily="18" charset="0"/>
              </a:rPr>
              <a:t>book</a:t>
            </a:r>
            <a:r>
              <a:rPr lang="es-ES" sz="3200" b="1" i="0" u="none" strike="noStrike" dirty="0">
                <a:solidFill>
                  <a:schemeClr val="accent2">
                    <a:lumMod val="60000"/>
                    <a:lumOff val="40000"/>
                  </a:schemeClr>
                </a:solidFill>
                <a:effectLst/>
                <a:latin typeface="Times New Roman" panose="02020603050405020304" pitchFamily="18" charset="0"/>
              </a:rPr>
              <a:t> </a:t>
            </a:r>
            <a:r>
              <a:rPr lang="es-ES" sz="3200" b="1" i="0" u="none" strike="noStrike" dirty="0" err="1">
                <a:solidFill>
                  <a:schemeClr val="accent2">
                    <a:lumMod val="60000"/>
                    <a:lumOff val="40000"/>
                  </a:schemeClr>
                </a:solidFill>
                <a:effectLst/>
                <a:latin typeface="Times New Roman" panose="02020603050405020304" pitchFamily="18" charset="0"/>
              </a:rPr>
              <a:t>about</a:t>
            </a:r>
            <a:r>
              <a:rPr lang="es-ES" sz="3200" b="1" i="0" u="none" strike="noStrike" dirty="0">
                <a:solidFill>
                  <a:schemeClr val="accent2">
                    <a:lumMod val="60000"/>
                    <a:lumOff val="40000"/>
                  </a:schemeClr>
                </a:solidFill>
                <a:effectLst/>
                <a:latin typeface="Times New Roman" panose="02020603050405020304" pitchFamily="18" charset="0"/>
              </a:rPr>
              <a:t>?</a:t>
            </a:r>
            <a:endParaRPr lang="es-ES" sz="3200" b="1" dirty="0">
              <a:solidFill>
                <a:schemeClr val="accent2">
                  <a:lumMod val="60000"/>
                  <a:lumOff val="40000"/>
                </a:schemeClr>
              </a:solidFill>
              <a:effectLst/>
            </a:endParaRPr>
          </a:p>
          <a:p>
            <a:endParaRPr lang="en-US" sz="1900" dirty="0">
              <a:latin typeface="Times New Roman" panose="02020603050405020304" pitchFamily="18" charset="0"/>
              <a:ea typeface="ADLaM Display" panose="02010000000000000000" pitchFamily="2" charset="0"/>
              <a:cs typeface="Times New Roman" panose="02020603050405020304" pitchFamily="18" charset="0"/>
            </a:endParaRPr>
          </a:p>
        </p:txBody>
      </p:sp>
      <p:pic>
        <p:nvPicPr>
          <p:cNvPr id="3074" name="Picture 2" descr="School PNG Image HD - PNG All | PNG All">
            <a:extLst>
              <a:ext uri="{FF2B5EF4-FFF2-40B4-BE49-F238E27FC236}">
                <a16:creationId xmlns:a16="http://schemas.microsoft.com/office/drawing/2014/main" id="{AE4C43A1-0E76-982B-91BD-DD2D3D374C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3845" y="4346048"/>
            <a:ext cx="2670924" cy="225319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2A9B257-8CD8-C639-3744-45EEE2868FFB}"/>
              </a:ext>
            </a:extLst>
          </p:cNvPr>
          <p:cNvSpPr txBox="1"/>
          <p:nvPr/>
        </p:nvSpPr>
        <p:spPr>
          <a:xfrm>
            <a:off x="1620991" y="128233"/>
            <a:ext cx="3961908" cy="877163"/>
          </a:xfrm>
          <a:prstGeom prst="rect">
            <a:avLst/>
          </a:prstGeom>
          <a:noFill/>
        </p:spPr>
        <p:txBody>
          <a:bodyPr wrap="square" rtlCol="0">
            <a:spAutoFit/>
          </a:bodyPr>
          <a:lstStyle/>
          <a:p>
            <a:r>
              <a:rPr lang="en-US" sz="1700" dirty="0">
                <a:latin typeface="Times New Roman" panose="02020603050405020304" pitchFamily="18" charset="0"/>
                <a:ea typeface="ADLaM Display" panose="02010000000000000000" pitchFamily="2" charset="0"/>
                <a:cs typeface="Times New Roman" panose="02020603050405020304" pitchFamily="18" charset="0"/>
              </a:rPr>
              <a:t>Subject: Educative Evaluation.</a:t>
            </a:r>
          </a:p>
          <a:p>
            <a:r>
              <a:rPr lang="en-US" sz="1700" dirty="0">
                <a:latin typeface="Times New Roman" panose="02020603050405020304" pitchFamily="18" charset="0"/>
                <a:ea typeface="ADLaM Display" panose="02010000000000000000" pitchFamily="2" charset="0"/>
                <a:cs typeface="Times New Roman" panose="02020603050405020304" pitchFamily="18" charset="0"/>
              </a:rPr>
              <a:t>Student: Andy Edikel Bautista Rodríguez</a:t>
            </a:r>
          </a:p>
          <a:p>
            <a:r>
              <a:rPr lang="en-US" sz="1700" dirty="0">
                <a:latin typeface="Times New Roman" panose="02020603050405020304" pitchFamily="18" charset="0"/>
                <a:ea typeface="ADLaM Display" panose="02010000000000000000" pitchFamily="2" charset="0"/>
                <a:cs typeface="Times New Roman" panose="02020603050405020304" pitchFamily="18" charset="0"/>
              </a:rPr>
              <a:t>Creative book.</a:t>
            </a:r>
          </a:p>
        </p:txBody>
      </p:sp>
      <p:sp>
        <p:nvSpPr>
          <p:cNvPr id="46" name="TextBox 45">
            <a:extLst>
              <a:ext uri="{FF2B5EF4-FFF2-40B4-BE49-F238E27FC236}">
                <a16:creationId xmlns:a16="http://schemas.microsoft.com/office/drawing/2014/main" id="{344FFE74-AD41-733C-B722-8D5F985C50C9}"/>
              </a:ext>
            </a:extLst>
          </p:cNvPr>
          <p:cNvSpPr txBox="1"/>
          <p:nvPr/>
        </p:nvSpPr>
        <p:spPr>
          <a:xfrm>
            <a:off x="6749317" y="1506837"/>
            <a:ext cx="4925319" cy="1938992"/>
          </a:xfrm>
          <a:prstGeom prst="rect">
            <a:avLst/>
          </a:prstGeom>
          <a:noFill/>
        </p:spPr>
        <p:txBody>
          <a:bodyPr wrap="square" rtlCol="0">
            <a:spAutoFit/>
          </a:bodyPr>
          <a:lstStyle/>
          <a:p>
            <a:r>
              <a:rPr lang="es-ES" sz="2400" b="0" i="0" u="none" strike="noStrike" dirty="0" err="1">
                <a:solidFill>
                  <a:srgbClr val="000000"/>
                </a:solidFill>
                <a:effectLst/>
                <a:latin typeface="Times New Roman" panose="02020603050405020304" pitchFamily="18" charset="0"/>
              </a:rPr>
              <a:t>Bassically</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here</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it</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is</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going</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to</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answer</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some</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questions</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related</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to</a:t>
            </a:r>
            <a:r>
              <a:rPr lang="es-ES" sz="2400" dirty="0">
                <a:solidFill>
                  <a:srgbClr val="000000"/>
                </a:solidFill>
                <a:latin typeface="Times New Roman" panose="02020603050405020304" pitchFamily="18" charset="0"/>
              </a:rPr>
              <a:t> </a:t>
            </a:r>
            <a:r>
              <a:rPr lang="es-ES" sz="2400" dirty="0" err="1">
                <a:solidFill>
                  <a:srgbClr val="000000"/>
                </a:solidFill>
                <a:latin typeface="Times New Roman" panose="02020603050405020304" pitchFamily="18" charset="0"/>
              </a:rPr>
              <a:t>evaluations</a:t>
            </a:r>
            <a:r>
              <a:rPr lang="es-ES" sz="2400" dirty="0">
                <a:solidFill>
                  <a:srgbClr val="000000"/>
                </a:solidFill>
                <a:latin typeface="Times New Roman" panose="02020603050405020304" pitchFamily="18" charset="0"/>
              </a:rPr>
              <a:t>.</a:t>
            </a:r>
          </a:p>
          <a:p>
            <a:r>
              <a:rPr lang="es-ES" sz="2400" b="0" i="0" u="none" strike="noStrike" dirty="0">
                <a:solidFill>
                  <a:srgbClr val="000000"/>
                </a:solidFill>
                <a:effectLst/>
                <a:latin typeface="Times New Roman" panose="02020603050405020304" pitchFamily="18" charset="0"/>
              </a:rPr>
              <a:t>In </a:t>
            </a:r>
            <a:r>
              <a:rPr lang="es-ES" sz="2400" b="0" i="0" u="none" strike="noStrike" dirty="0" err="1">
                <a:solidFill>
                  <a:srgbClr val="000000"/>
                </a:solidFill>
                <a:effectLst/>
                <a:latin typeface="Times New Roman" panose="02020603050405020304" pitchFamily="18" charset="0"/>
              </a:rPr>
              <a:t>addition</a:t>
            </a:r>
            <a:r>
              <a:rPr lang="es-ES" sz="2400" b="0" i="0" u="none" strike="noStrike" dirty="0">
                <a:solidFill>
                  <a:srgbClr val="000000"/>
                </a:solidFill>
                <a:effectLst/>
                <a:latin typeface="Times New Roman" panose="02020603050405020304" pitchFamily="18" charset="0"/>
              </a:rPr>
              <a:t>, </a:t>
            </a:r>
            <a:r>
              <a:rPr lang="es-ES" sz="2400" b="0" i="0" u="none" strike="noStrike" dirty="0" err="1">
                <a:solidFill>
                  <a:srgbClr val="000000"/>
                </a:solidFill>
                <a:effectLst/>
                <a:latin typeface="Times New Roman" panose="02020603050405020304" pitchFamily="18" charset="0"/>
              </a:rPr>
              <a:t>the</a:t>
            </a:r>
            <a:r>
              <a:rPr lang="es-ES" sz="2400" b="0" i="0" u="none" strike="noStrike" dirty="0">
                <a:solidFill>
                  <a:srgbClr val="000000"/>
                </a:solidFill>
                <a:effectLst/>
                <a:latin typeface="Times New Roman" panose="02020603050405020304" pitchFamily="18" charset="0"/>
              </a:rPr>
              <a:t> </a:t>
            </a:r>
            <a:r>
              <a:rPr lang="es-ES" sz="2400" b="0" i="0" u="none" strike="noStrike" dirty="0" err="1">
                <a:solidFill>
                  <a:srgbClr val="000000"/>
                </a:solidFill>
                <a:effectLst/>
                <a:latin typeface="Times New Roman" panose="02020603050405020304" pitchFamily="18" charset="0"/>
              </a:rPr>
              <a:t>author</a:t>
            </a:r>
            <a:r>
              <a:rPr lang="es-ES" sz="2400" b="0" i="0" u="none" strike="noStrike" dirty="0">
                <a:solidFill>
                  <a:srgbClr val="000000"/>
                </a:solidFill>
                <a:effectLst/>
                <a:latin typeface="Times New Roman" panose="02020603050405020304" pitchFamily="18" charset="0"/>
              </a:rPr>
              <a:t> </a:t>
            </a:r>
            <a:r>
              <a:rPr lang="es-ES" sz="2400" b="0" i="0" u="none" strike="noStrike" dirty="0" err="1">
                <a:solidFill>
                  <a:srgbClr val="000000"/>
                </a:solidFill>
                <a:effectLst/>
                <a:latin typeface="Times New Roman" panose="02020603050405020304" pitchFamily="18" charset="0"/>
              </a:rPr>
              <a:t>will</a:t>
            </a:r>
            <a:r>
              <a:rPr lang="es-ES" sz="2400" b="0" i="0" u="none" strike="noStrike" dirty="0">
                <a:solidFill>
                  <a:srgbClr val="000000"/>
                </a:solidFill>
                <a:effectLst/>
                <a:latin typeface="Times New Roman" panose="02020603050405020304" pitchFamily="18" charset="0"/>
              </a:rPr>
              <a:t> post </a:t>
            </a:r>
            <a:r>
              <a:rPr lang="es-ES" sz="2400" b="0" i="0" u="none" strike="noStrike" dirty="0" err="1">
                <a:solidFill>
                  <a:srgbClr val="000000"/>
                </a:solidFill>
                <a:effectLst/>
                <a:latin typeface="Times New Roman" panose="02020603050405020304" pitchFamily="18" charset="0"/>
              </a:rPr>
              <a:t>some</a:t>
            </a:r>
            <a:r>
              <a:rPr lang="es-ES" sz="2400" b="0" i="0" u="none" strike="noStrike" dirty="0">
                <a:solidFill>
                  <a:srgbClr val="000000"/>
                </a:solidFill>
                <a:effectLst/>
                <a:latin typeface="Times New Roman" panose="02020603050405020304" pitchFamily="18" charset="0"/>
              </a:rPr>
              <a:t> </a:t>
            </a:r>
            <a:r>
              <a:rPr lang="es-ES" sz="2400" b="0" i="0" u="none" strike="noStrike" dirty="0" err="1">
                <a:solidFill>
                  <a:srgbClr val="000000"/>
                </a:solidFill>
                <a:effectLst/>
                <a:latin typeface="Times New Roman" panose="02020603050405020304" pitchFamily="18" charset="0"/>
              </a:rPr>
              <a:t>commentaries</a:t>
            </a:r>
            <a:r>
              <a:rPr lang="es-ES" sz="2400" b="0" i="0" u="none" strike="noStrike" dirty="0">
                <a:solidFill>
                  <a:srgbClr val="000000"/>
                </a:solidFill>
                <a:effectLst/>
                <a:latin typeface="Times New Roman" panose="02020603050405020304" pitchFamily="18" charset="0"/>
              </a:rPr>
              <a:t> and </a:t>
            </a:r>
            <a:r>
              <a:rPr lang="es-ES" sz="2400" b="0" i="0" u="none" strike="noStrike" dirty="0" err="1">
                <a:solidFill>
                  <a:srgbClr val="000000"/>
                </a:solidFill>
                <a:effectLst/>
                <a:latin typeface="Times New Roman" panose="02020603050405020304" pitchFamily="18" charset="0"/>
              </a:rPr>
              <a:t>anecdotes</a:t>
            </a:r>
            <a:r>
              <a:rPr lang="es-ES" sz="2400" b="0" i="0" u="none" strike="noStrike" dirty="0">
                <a:solidFill>
                  <a:srgbClr val="000000"/>
                </a:solidFill>
                <a:effectLst/>
                <a:latin typeface="Times New Roman" panose="02020603050405020304" pitchFamily="18" charset="0"/>
              </a:rPr>
              <a:t> </a:t>
            </a:r>
            <a:r>
              <a:rPr lang="es-ES" sz="2400" b="0" i="0" u="none" strike="noStrike" dirty="0" err="1">
                <a:solidFill>
                  <a:srgbClr val="000000"/>
                </a:solidFill>
                <a:effectLst/>
                <a:latin typeface="Times New Roman" panose="02020603050405020304" pitchFamily="18" charset="0"/>
              </a:rPr>
              <a:t>about</a:t>
            </a:r>
            <a:r>
              <a:rPr lang="es-ES" sz="2400" b="0" i="0" u="none" strike="noStrike" dirty="0">
                <a:solidFill>
                  <a:srgbClr val="000000"/>
                </a:solidFill>
                <a:effectLst/>
                <a:latin typeface="Times New Roman" panose="02020603050405020304" pitchFamily="18" charset="0"/>
              </a:rPr>
              <a:t> </a:t>
            </a:r>
            <a:r>
              <a:rPr lang="es-ES" sz="2400" b="0" i="0" u="none" strike="noStrike" dirty="0" err="1">
                <a:solidFill>
                  <a:srgbClr val="000000"/>
                </a:solidFill>
                <a:effectLst/>
                <a:latin typeface="Times New Roman" panose="02020603050405020304" pitchFamily="18" charset="0"/>
              </a:rPr>
              <a:t>his</a:t>
            </a:r>
            <a:r>
              <a:rPr lang="es-ES" sz="2400" b="0" i="0" u="none" strike="noStrike" dirty="0">
                <a:solidFill>
                  <a:srgbClr val="000000"/>
                </a:solidFill>
                <a:effectLst/>
                <a:latin typeface="Times New Roman" panose="02020603050405020304" pitchFamily="18" charset="0"/>
              </a:rPr>
              <a:t> </a:t>
            </a:r>
            <a:r>
              <a:rPr lang="es-ES" sz="2400" b="0" i="0" u="none" strike="noStrike" dirty="0" err="1">
                <a:solidFill>
                  <a:srgbClr val="000000"/>
                </a:solidFill>
                <a:effectLst/>
                <a:latin typeface="Times New Roman" panose="02020603050405020304" pitchFamily="18" charset="0"/>
              </a:rPr>
              <a:t>experience</a:t>
            </a:r>
            <a:r>
              <a:rPr lang="es-ES" sz="2400" b="0" i="0" u="none" strike="noStrike" dirty="0">
                <a:solidFill>
                  <a:srgbClr val="000000"/>
                </a:solidFill>
                <a:effectLst/>
                <a:latin typeface="Times New Roman" panose="02020603050405020304" pitchFamily="18" charset="0"/>
              </a:rPr>
              <a:t> </a:t>
            </a:r>
            <a:r>
              <a:rPr lang="es-ES" sz="2400" b="0" i="0" u="none" strike="noStrike" dirty="0" err="1">
                <a:solidFill>
                  <a:srgbClr val="000000"/>
                </a:solidFill>
                <a:effectLst/>
                <a:latin typeface="Times New Roman" panose="02020603050405020304" pitchFamily="18" charset="0"/>
              </a:rPr>
              <a:t>with</a:t>
            </a:r>
            <a:r>
              <a:rPr lang="es-ES" sz="2400" b="0" i="0" u="none" strike="noStrike" dirty="0">
                <a:solidFill>
                  <a:srgbClr val="000000"/>
                </a:solidFill>
                <a:effectLst/>
                <a:latin typeface="Times New Roman" panose="02020603050405020304" pitchFamily="18" charset="0"/>
              </a:rPr>
              <a:t> </a:t>
            </a:r>
            <a:r>
              <a:rPr lang="es-ES" sz="2400" b="0" i="0" u="none" strike="noStrike" dirty="0" err="1">
                <a:solidFill>
                  <a:srgbClr val="000000"/>
                </a:solidFill>
                <a:effectLst/>
                <a:latin typeface="Times New Roman" panose="02020603050405020304" pitchFamily="18" charset="0"/>
              </a:rPr>
              <a:t>this</a:t>
            </a:r>
            <a:r>
              <a:rPr lang="es-ES" sz="2400" b="0" i="0" u="none" strike="noStrike" dirty="0">
                <a:solidFill>
                  <a:srgbClr val="000000"/>
                </a:solidFill>
                <a:effectLst/>
                <a:latin typeface="Times New Roman" panose="02020603050405020304" pitchFamily="18" charset="0"/>
              </a:rPr>
              <a:t> concept.</a:t>
            </a:r>
          </a:p>
        </p:txBody>
      </p:sp>
      <p:sp>
        <p:nvSpPr>
          <p:cNvPr id="47" name="TextBox 46">
            <a:extLst>
              <a:ext uri="{FF2B5EF4-FFF2-40B4-BE49-F238E27FC236}">
                <a16:creationId xmlns:a16="http://schemas.microsoft.com/office/drawing/2014/main" id="{1E7A1C1A-1163-9803-A2F7-CD64186A6ABC}"/>
              </a:ext>
            </a:extLst>
          </p:cNvPr>
          <p:cNvSpPr txBox="1"/>
          <p:nvPr/>
        </p:nvSpPr>
        <p:spPr>
          <a:xfrm>
            <a:off x="11818751" y="6389494"/>
            <a:ext cx="373249"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1</a:t>
            </a:r>
          </a:p>
          <a:p>
            <a:endParaRPr lang="en-US" dirty="0"/>
          </a:p>
        </p:txBody>
      </p:sp>
      <p:pic>
        <p:nvPicPr>
          <p:cNvPr id="2" name="Picture 2" descr="Identidad Facultad de Humanidades y Ciencias Sociales">
            <a:extLst>
              <a:ext uri="{FF2B5EF4-FFF2-40B4-BE49-F238E27FC236}">
                <a16:creationId xmlns:a16="http://schemas.microsoft.com/office/drawing/2014/main" id="{A5A0EE3C-36B5-CD8D-AB08-D8147ED42A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04" y="99174"/>
            <a:ext cx="1548202" cy="2113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77692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4" name="Rectángulo 3"/>
          <p:cNvSpPr/>
          <p:nvPr/>
        </p:nvSpPr>
        <p:spPr>
          <a:xfrm>
            <a:off x="6130213" y="74645"/>
            <a:ext cx="5971592" cy="66900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9" name="Picture 6" descr="Felices los niños lindos que estudian con el maestro | Vector Premium">
            <a:extLst>
              <a:ext uri="{FF2B5EF4-FFF2-40B4-BE49-F238E27FC236}">
                <a16:creationId xmlns:a16="http://schemas.microsoft.com/office/drawing/2014/main" id="{2BAD5AB2-6AF3-A694-FBAD-0B2A291A5B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7769" y="3617516"/>
            <a:ext cx="3414594" cy="3130954"/>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n 4"/>
          <p:cNvPicPr>
            <a:picLocks noChangeAspect="1"/>
          </p:cNvPicPr>
          <p:nvPr/>
        </p:nvPicPr>
        <p:blipFill>
          <a:blip r:embed="rId3"/>
          <a:stretch>
            <a:fillRect/>
          </a:stretch>
        </p:blipFill>
        <p:spPr>
          <a:xfrm>
            <a:off x="68263" y="74645"/>
            <a:ext cx="5968501" cy="6693988"/>
          </a:xfrm>
          <a:prstGeom prst="rect">
            <a:avLst/>
          </a:prstGeom>
        </p:spPr>
      </p:pic>
      <p:pic>
        <p:nvPicPr>
          <p:cNvPr id="54" name="Picture 53" descr="A person teaching a group of children&#10;&#10;Description automatically generated">
            <a:extLst>
              <a:ext uri="{FF2B5EF4-FFF2-40B4-BE49-F238E27FC236}">
                <a16:creationId xmlns:a16="http://schemas.microsoft.com/office/drawing/2014/main" id="{DD6DAFDD-51B3-599E-623D-432C62DB94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17374" y="4450912"/>
            <a:ext cx="2566319" cy="2235809"/>
          </a:xfrm>
          <a:prstGeom prst="rect">
            <a:avLst/>
          </a:prstGeom>
        </p:spPr>
      </p:pic>
      <p:grpSp>
        <p:nvGrpSpPr>
          <p:cNvPr id="9" name="Grupo 8"/>
          <p:cNvGrpSpPr/>
          <p:nvPr/>
        </p:nvGrpSpPr>
        <p:grpSpPr>
          <a:xfrm>
            <a:off x="5674868" y="2740589"/>
            <a:ext cx="873854" cy="738231"/>
            <a:chOff x="1468073" y="599812"/>
            <a:chExt cx="873854" cy="738231"/>
          </a:xfrm>
        </p:grpSpPr>
        <p:sp>
          <p:nvSpPr>
            <p:cNvPr id="6" name="Rectángulo 5"/>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co de bloque 7"/>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0" name="Grupo 9"/>
          <p:cNvGrpSpPr/>
          <p:nvPr/>
        </p:nvGrpSpPr>
        <p:grpSpPr>
          <a:xfrm>
            <a:off x="5660283" y="855676"/>
            <a:ext cx="873854" cy="738231"/>
            <a:chOff x="1468073" y="599812"/>
            <a:chExt cx="873854" cy="738231"/>
          </a:xfrm>
        </p:grpSpPr>
        <p:sp>
          <p:nvSpPr>
            <p:cNvPr id="11" name="Rectángulo 1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o de bloque 1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4" name="Grupo 13"/>
          <p:cNvGrpSpPr/>
          <p:nvPr/>
        </p:nvGrpSpPr>
        <p:grpSpPr>
          <a:xfrm>
            <a:off x="5674868" y="1489047"/>
            <a:ext cx="873854" cy="738231"/>
            <a:chOff x="1468073" y="599812"/>
            <a:chExt cx="873854" cy="738231"/>
          </a:xfrm>
        </p:grpSpPr>
        <p:sp>
          <p:nvSpPr>
            <p:cNvPr id="15" name="Rectángulo 1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co de bloque 1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8" name="Grupo 17"/>
          <p:cNvGrpSpPr/>
          <p:nvPr/>
        </p:nvGrpSpPr>
        <p:grpSpPr>
          <a:xfrm>
            <a:off x="5674868" y="2107218"/>
            <a:ext cx="873854" cy="738231"/>
            <a:chOff x="1468073" y="599812"/>
            <a:chExt cx="873854" cy="738231"/>
          </a:xfrm>
        </p:grpSpPr>
        <p:sp>
          <p:nvSpPr>
            <p:cNvPr id="19" name="Rectángulo 1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co de bloque 2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2" name="Grupo 21"/>
          <p:cNvGrpSpPr/>
          <p:nvPr/>
        </p:nvGrpSpPr>
        <p:grpSpPr>
          <a:xfrm>
            <a:off x="5659396" y="233311"/>
            <a:ext cx="873854" cy="738231"/>
            <a:chOff x="1468073" y="599812"/>
            <a:chExt cx="873854" cy="738231"/>
          </a:xfrm>
        </p:grpSpPr>
        <p:sp>
          <p:nvSpPr>
            <p:cNvPr id="23" name="Rectángulo 2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o de bloque 2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6" name="Grupo 25"/>
          <p:cNvGrpSpPr/>
          <p:nvPr/>
        </p:nvGrpSpPr>
        <p:grpSpPr>
          <a:xfrm>
            <a:off x="5674868" y="3358760"/>
            <a:ext cx="873854" cy="738231"/>
            <a:chOff x="1468073" y="599812"/>
            <a:chExt cx="873854" cy="738231"/>
          </a:xfrm>
        </p:grpSpPr>
        <p:sp>
          <p:nvSpPr>
            <p:cNvPr id="27" name="Rectángulo 26"/>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ángulo 27"/>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co de bloque 28"/>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0" name="Grupo 29"/>
          <p:cNvGrpSpPr/>
          <p:nvPr/>
        </p:nvGrpSpPr>
        <p:grpSpPr>
          <a:xfrm>
            <a:off x="5674868" y="3976933"/>
            <a:ext cx="873854" cy="738231"/>
            <a:chOff x="1468073" y="599812"/>
            <a:chExt cx="873854" cy="738231"/>
          </a:xfrm>
        </p:grpSpPr>
        <p:sp>
          <p:nvSpPr>
            <p:cNvPr id="31" name="Rectángulo 3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co de bloque 3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4" name="Grupo 33"/>
          <p:cNvGrpSpPr/>
          <p:nvPr/>
        </p:nvGrpSpPr>
        <p:grpSpPr>
          <a:xfrm>
            <a:off x="5659396" y="4604805"/>
            <a:ext cx="873854" cy="738231"/>
            <a:chOff x="1468073" y="599812"/>
            <a:chExt cx="873854" cy="738231"/>
          </a:xfrm>
        </p:grpSpPr>
        <p:sp>
          <p:nvSpPr>
            <p:cNvPr id="35" name="Rectángulo 3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co de bloque 3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8" name="Grupo 37"/>
          <p:cNvGrpSpPr/>
          <p:nvPr/>
        </p:nvGrpSpPr>
        <p:grpSpPr>
          <a:xfrm>
            <a:off x="5674868" y="5238174"/>
            <a:ext cx="873854" cy="738231"/>
            <a:chOff x="1468073" y="599812"/>
            <a:chExt cx="873854" cy="738231"/>
          </a:xfrm>
        </p:grpSpPr>
        <p:sp>
          <p:nvSpPr>
            <p:cNvPr id="39" name="Rectángulo 3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Arco de bloque 4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42" name="Grupo 41"/>
          <p:cNvGrpSpPr/>
          <p:nvPr/>
        </p:nvGrpSpPr>
        <p:grpSpPr>
          <a:xfrm>
            <a:off x="5674868" y="5871543"/>
            <a:ext cx="873854" cy="738231"/>
            <a:chOff x="1468073" y="599812"/>
            <a:chExt cx="873854" cy="738231"/>
          </a:xfrm>
        </p:grpSpPr>
        <p:sp>
          <p:nvSpPr>
            <p:cNvPr id="43" name="Rectángulo 4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Arco de bloque 4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sp>
        <p:nvSpPr>
          <p:cNvPr id="3" name="TextBox 2">
            <a:extLst>
              <a:ext uri="{FF2B5EF4-FFF2-40B4-BE49-F238E27FC236}">
                <a16:creationId xmlns:a16="http://schemas.microsoft.com/office/drawing/2014/main" id="{FEF260B1-A38A-CAAD-0BD3-FD01D57D2A31}"/>
              </a:ext>
            </a:extLst>
          </p:cNvPr>
          <p:cNvSpPr txBox="1"/>
          <p:nvPr/>
        </p:nvSpPr>
        <p:spPr>
          <a:xfrm>
            <a:off x="42387" y="6345522"/>
            <a:ext cx="5352987"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2</a:t>
            </a:r>
          </a:p>
          <a:p>
            <a:endParaRPr lang="en-US" dirty="0"/>
          </a:p>
        </p:txBody>
      </p:sp>
      <p:sp>
        <p:nvSpPr>
          <p:cNvPr id="49" name="TextBox 48">
            <a:extLst>
              <a:ext uri="{FF2B5EF4-FFF2-40B4-BE49-F238E27FC236}">
                <a16:creationId xmlns:a16="http://schemas.microsoft.com/office/drawing/2014/main" id="{C3771752-7BE7-B637-580C-9D2528B8C64A}"/>
              </a:ext>
            </a:extLst>
          </p:cNvPr>
          <p:cNvSpPr txBox="1"/>
          <p:nvPr/>
        </p:nvSpPr>
        <p:spPr>
          <a:xfrm>
            <a:off x="198376" y="707290"/>
            <a:ext cx="5316716" cy="5940088"/>
          </a:xfrm>
          <a:prstGeom prst="rect">
            <a:avLst/>
          </a:prstGeom>
          <a:noFill/>
        </p:spPr>
        <p:txBody>
          <a:bodyPr wrap="square">
            <a:spAutoFit/>
          </a:bodyPr>
          <a:lstStyle/>
          <a:p>
            <a:pPr rtl="0" fontAlgn="base">
              <a:spcBef>
                <a:spcPts val="0"/>
              </a:spcBef>
              <a:spcAft>
                <a:spcPts val="0"/>
              </a:spcAft>
              <a:buFont typeface="+mj-lt"/>
              <a:buAutoNum type="arabicPeriod"/>
            </a:pPr>
            <a:r>
              <a:rPr lang="es-ES" sz="1800" b="1" i="0" u="none" strike="noStrike" dirty="0" err="1">
                <a:solidFill>
                  <a:srgbClr val="000000"/>
                </a:solidFill>
                <a:effectLst/>
                <a:latin typeface="Times New Roman" panose="02020603050405020304" pitchFamily="18" charset="0"/>
              </a:rPr>
              <a:t>Why</a:t>
            </a:r>
            <a:r>
              <a:rPr lang="es-ES" sz="1800" b="1" i="0" u="none" strike="noStrike" dirty="0">
                <a:solidFill>
                  <a:srgbClr val="000000"/>
                </a:solidFill>
                <a:effectLst/>
                <a:latin typeface="Times New Roman" panose="02020603050405020304" pitchFamily="18" charset="0"/>
              </a:rPr>
              <a:t> </a:t>
            </a:r>
            <a:r>
              <a:rPr lang="es-ES" sz="1800" b="1" i="0" u="none" strike="noStrike" dirty="0" err="1">
                <a:solidFill>
                  <a:srgbClr val="000000"/>
                </a:solidFill>
                <a:effectLst/>
                <a:latin typeface="Times New Roman" panose="02020603050405020304" pitchFamily="18" charset="0"/>
              </a:rPr>
              <a:t>to</a:t>
            </a:r>
            <a:r>
              <a:rPr lang="es-ES" sz="1800" b="1" i="0" u="none" strike="noStrike" dirty="0">
                <a:solidFill>
                  <a:srgbClr val="000000"/>
                </a:solidFill>
                <a:effectLst/>
                <a:latin typeface="Times New Roman" panose="02020603050405020304" pitchFamily="18" charset="0"/>
              </a:rPr>
              <a:t> </a:t>
            </a:r>
            <a:r>
              <a:rPr lang="es-ES" sz="1800" b="1" i="0" u="none" strike="noStrike" dirty="0" err="1">
                <a:solidFill>
                  <a:srgbClr val="000000"/>
                </a:solidFill>
                <a:effectLst/>
                <a:latin typeface="Times New Roman" panose="02020603050405020304" pitchFamily="18" charset="0"/>
              </a:rPr>
              <a:t>evaluate</a:t>
            </a:r>
            <a:r>
              <a:rPr lang="es-ES" sz="1800" b="1" i="0" u="none" strike="noStrike" dirty="0">
                <a:solidFill>
                  <a:srgbClr val="000000"/>
                </a:solidFill>
                <a:effectLst/>
                <a:latin typeface="Times New Roman" panose="02020603050405020304" pitchFamily="18" charset="0"/>
              </a:rPr>
              <a:t>?</a:t>
            </a:r>
          </a:p>
          <a:p>
            <a:pPr rtl="0" fontAlgn="base">
              <a:spcBef>
                <a:spcPts val="0"/>
              </a:spcBef>
              <a:spcAft>
                <a:spcPts val="0"/>
              </a:spcAft>
              <a:buFont typeface="+mj-lt"/>
              <a:buAutoNum type="arabicPeriod"/>
            </a:pPr>
            <a:endParaRPr lang="es-ES" sz="2000" b="1" dirty="0">
              <a:solidFill>
                <a:srgbClr val="000000"/>
              </a:solidFill>
              <a:latin typeface="Times New Roman" panose="02020603050405020304" pitchFamily="18" charset="0"/>
            </a:endParaRPr>
          </a:p>
          <a:p>
            <a:pPr algn="just" fontAlgn="base"/>
            <a:r>
              <a:rPr lang="es-ES" dirty="0">
                <a:solidFill>
                  <a:srgbClr val="000000"/>
                </a:solidFill>
                <a:latin typeface="Times New Roman" panose="02020603050405020304" pitchFamily="18" charset="0"/>
                <a:cs typeface="Times New Roman" panose="02020603050405020304" pitchFamily="18" charset="0"/>
              </a:rPr>
              <a:t>In </a:t>
            </a:r>
            <a:r>
              <a:rPr lang="es-ES" dirty="0" err="1">
                <a:solidFill>
                  <a:srgbClr val="000000"/>
                </a:solidFill>
                <a:latin typeface="Times New Roman" panose="02020603050405020304" pitchFamily="18" charset="0"/>
                <a:cs typeface="Times New Roman" panose="02020603050405020304" pitchFamily="18" charset="0"/>
              </a:rPr>
              <a:t>education</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this</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practice</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is</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mandatory</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to</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see</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if</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teachers</a:t>
            </a:r>
            <a:r>
              <a:rPr lang="es-ES" dirty="0">
                <a:solidFill>
                  <a:srgbClr val="000000"/>
                </a:solidFill>
                <a:latin typeface="Times New Roman" panose="02020603050405020304" pitchFamily="18" charset="0"/>
                <a:cs typeface="Times New Roman" panose="02020603050405020304" pitchFamily="18" charset="0"/>
              </a:rPr>
              <a:t> are </a:t>
            </a:r>
            <a:r>
              <a:rPr lang="es-ES" dirty="0" err="1">
                <a:solidFill>
                  <a:srgbClr val="000000"/>
                </a:solidFill>
                <a:latin typeface="Times New Roman" panose="02020603050405020304" pitchFamily="18" charset="0"/>
                <a:cs typeface="Times New Roman" panose="02020603050405020304" pitchFamily="18" charset="0"/>
              </a:rPr>
              <a:t>doing</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their</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job</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if</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students</a:t>
            </a:r>
            <a:r>
              <a:rPr lang="es-ES" dirty="0">
                <a:solidFill>
                  <a:srgbClr val="000000"/>
                </a:solidFill>
                <a:latin typeface="Times New Roman" panose="02020603050405020304" pitchFamily="18" charset="0"/>
                <a:cs typeface="Times New Roman" panose="02020603050405020304" pitchFamily="18" charset="0"/>
              </a:rPr>
              <a:t> are </a:t>
            </a:r>
            <a:r>
              <a:rPr lang="es-ES" dirty="0" err="1">
                <a:solidFill>
                  <a:srgbClr val="000000"/>
                </a:solidFill>
                <a:latin typeface="Times New Roman" panose="02020603050405020304" pitchFamily="18" charset="0"/>
                <a:cs typeface="Times New Roman" panose="02020603050405020304" pitchFamily="18" charset="0"/>
              </a:rPr>
              <a:t>learning</a:t>
            </a:r>
            <a:r>
              <a:rPr lang="es-ES" dirty="0">
                <a:solidFill>
                  <a:srgbClr val="000000"/>
                </a:solidFill>
                <a:latin typeface="Times New Roman" panose="02020603050405020304" pitchFamily="18" charset="0"/>
                <a:cs typeface="Times New Roman" panose="02020603050405020304" pitchFamily="18" charset="0"/>
              </a:rPr>
              <a:t> and </a:t>
            </a:r>
            <a:r>
              <a:rPr lang="es-ES" dirty="0" err="1">
                <a:solidFill>
                  <a:srgbClr val="000000"/>
                </a:solidFill>
                <a:latin typeface="Times New Roman" panose="02020603050405020304" pitchFamily="18" charset="0"/>
                <a:cs typeface="Times New Roman" panose="02020603050405020304" pitchFamily="18" charset="0"/>
              </a:rPr>
              <a:t>if</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the</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schools</a:t>
            </a:r>
            <a:r>
              <a:rPr lang="es-ES" dirty="0">
                <a:solidFill>
                  <a:srgbClr val="000000"/>
                </a:solidFill>
                <a:latin typeface="Times New Roman" panose="02020603050405020304" pitchFamily="18" charset="0"/>
                <a:cs typeface="Times New Roman" panose="02020603050405020304" pitchFamily="18" charset="0"/>
              </a:rPr>
              <a:t> are </a:t>
            </a:r>
            <a:r>
              <a:rPr lang="es-ES" dirty="0" err="1">
                <a:solidFill>
                  <a:srgbClr val="000000"/>
                </a:solidFill>
                <a:latin typeface="Times New Roman" panose="02020603050405020304" pitchFamily="18" charset="0"/>
                <a:cs typeface="Times New Roman" panose="02020603050405020304" pitchFamily="18" charset="0"/>
              </a:rPr>
              <a:t>working</a:t>
            </a:r>
            <a:r>
              <a:rPr lang="es-ES" dirty="0">
                <a:solidFill>
                  <a:srgbClr val="000000"/>
                </a:solidFill>
                <a:latin typeface="Times New Roman" panose="02020603050405020304" pitchFamily="18" charset="0"/>
                <a:cs typeface="Times New Roman" panose="02020603050405020304" pitchFamily="18" charset="0"/>
              </a:rPr>
              <a:t>. </a:t>
            </a:r>
          </a:p>
          <a:p>
            <a:pPr algn="just" fontAlgn="base"/>
            <a:endParaRPr lang="es-ES" sz="1800" b="0" i="0" u="none" strike="noStrike" dirty="0">
              <a:solidFill>
                <a:srgbClr val="000000"/>
              </a:solidFill>
              <a:effectLst/>
              <a:latin typeface="Times New Roman" panose="02020603050405020304" pitchFamily="18" charset="0"/>
              <a:cs typeface="Times New Roman" panose="02020603050405020304" pitchFamily="18" charset="0"/>
            </a:endParaRPr>
          </a:p>
          <a:p>
            <a:pPr algn="just" fontAlgn="base"/>
            <a:r>
              <a:rPr lang="es-ES" sz="1800" b="0" i="0" u="none" strike="noStrike" dirty="0" err="1">
                <a:solidFill>
                  <a:srgbClr val="000000"/>
                </a:solidFill>
                <a:effectLst/>
                <a:latin typeface="Times New Roman" panose="02020603050405020304" pitchFamily="18" charset="0"/>
              </a:rPr>
              <a:t>It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is</a:t>
            </a:r>
            <a:r>
              <a:rPr lang="es-ES" sz="1800" b="0" i="0" u="none" strike="noStrike" dirty="0">
                <a:solidFill>
                  <a:srgbClr val="000000"/>
                </a:solidFill>
                <a:effectLst/>
                <a:latin typeface="Times New Roman" panose="02020603050405020304" pitchFamily="18" charset="0"/>
              </a:rPr>
              <a:t> a control </a:t>
            </a:r>
            <a:r>
              <a:rPr lang="es-ES" sz="1800" b="0" i="0" u="none" strike="noStrike" dirty="0" err="1">
                <a:solidFill>
                  <a:srgbClr val="000000"/>
                </a:solidFill>
                <a:effectLst/>
                <a:latin typeface="Times New Roman" panose="02020603050405020304" pitchFamily="18" charset="0"/>
              </a:rPr>
              <a:t>phase</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that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aims</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not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only</a:t>
            </a:r>
            <a:r>
              <a:rPr lang="es-ES" sz="1800" b="0" i="0" u="none" strike="noStrike" dirty="0">
                <a:solidFill>
                  <a:srgbClr val="000000"/>
                </a:solidFill>
                <a:effectLst/>
                <a:latin typeface="Times New Roman" panose="02020603050405020304" pitchFamily="18" charset="0"/>
              </a:rPr>
              <a:t> </a:t>
            </a:r>
            <a:r>
              <a:rPr lang="es-ES" dirty="0" err="1">
                <a:solidFill>
                  <a:srgbClr val="000000"/>
                </a:solidFill>
                <a:latin typeface="Times New Roman" panose="02020603050405020304" pitchFamily="18" charset="0"/>
              </a:rPr>
              <a:t>to</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review</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what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student</a:t>
            </a:r>
            <a:r>
              <a:rPr lang="es-ES" dirty="0">
                <a:solidFill>
                  <a:srgbClr val="000000"/>
                </a:solidFill>
                <a:latin typeface="Times New Roman" panose="02020603050405020304" pitchFamily="18" charset="0"/>
              </a:rPr>
              <a:t> has done, </a:t>
            </a:r>
            <a:r>
              <a:rPr lang="es-ES" dirty="0" err="1">
                <a:solidFill>
                  <a:srgbClr val="000000"/>
                </a:solidFill>
                <a:latin typeface="Times New Roman" panose="02020603050405020304" pitchFamily="18" charset="0"/>
              </a:rPr>
              <a:t>but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also</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to</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analyze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causes and </a:t>
            </a:r>
            <a:r>
              <a:rPr lang="es-ES" dirty="0" err="1">
                <a:solidFill>
                  <a:srgbClr val="000000"/>
                </a:solidFill>
                <a:latin typeface="Times New Roman" panose="02020603050405020304" pitchFamily="18" charset="0"/>
              </a:rPr>
              <a:t>reasons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for</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certain</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results</a:t>
            </a:r>
            <a:r>
              <a:rPr lang="es-ES" dirty="0">
                <a:solidFill>
                  <a:srgbClr val="000000"/>
                </a:solidFill>
                <a:latin typeface="Times New Roman" panose="02020603050405020304" pitchFamily="18" charset="0"/>
              </a:rPr>
              <a:t>.</a:t>
            </a: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s-ES" sz="1800" b="0" i="0" u="none" strike="noStrike" dirty="0" err="1">
                <a:solidFill>
                  <a:srgbClr val="000000"/>
                </a:solidFill>
                <a:effectLst/>
                <a:latin typeface="Times New Roman" panose="02020603050405020304" pitchFamily="18" charset="0"/>
              </a:rPr>
              <a:t>Stufflebeam</a:t>
            </a:r>
            <a:r>
              <a:rPr lang="es-ES" sz="1800" b="0" i="0" u="none" strike="noStrike" dirty="0">
                <a:solidFill>
                  <a:srgbClr val="000000"/>
                </a:solidFill>
                <a:effectLst/>
                <a:latin typeface="Times New Roman" panose="02020603050405020304" pitchFamily="18" charset="0"/>
              </a:rPr>
              <a:t> y </a:t>
            </a:r>
            <a:r>
              <a:rPr lang="es-ES" sz="1800" b="0" i="0" u="none" strike="noStrike" dirty="0" err="1">
                <a:solidFill>
                  <a:srgbClr val="000000"/>
                </a:solidFill>
                <a:effectLst/>
                <a:latin typeface="Times New Roman" panose="02020603050405020304" pitchFamily="18" charset="0"/>
              </a:rPr>
              <a:t>Shinkfield</a:t>
            </a:r>
            <a:r>
              <a:rPr lang="es-ES" sz="1800" b="0" i="0" u="none" strike="noStrike" dirty="0">
                <a:solidFill>
                  <a:srgbClr val="000000"/>
                </a:solidFill>
                <a:effectLst/>
                <a:latin typeface="Times New Roman" panose="02020603050405020304" pitchFamily="18" charset="0"/>
              </a:rPr>
              <a:t> (1995) </a:t>
            </a:r>
            <a:r>
              <a:rPr lang="es-ES" sz="1800" b="0" i="0" u="none" strike="noStrike" dirty="0" err="1">
                <a:solidFill>
                  <a:srgbClr val="000000"/>
                </a:solidFill>
                <a:effectLst/>
                <a:latin typeface="Times New Roman" panose="02020603050405020304" pitchFamily="18" charset="0"/>
              </a:rPr>
              <a:t>posted</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that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evaluation</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is</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the</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sistematic</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judgement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of</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the</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value</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of</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an</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object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o</a:t>
            </a:r>
            <a:r>
              <a:rPr lang="es-ES" sz="1800" b="0" i="0" u="none" strike="noStrike" dirty="0" err="1">
                <a:solidFill>
                  <a:srgbClr val="000000"/>
                </a:solidFill>
                <a:effectLst/>
                <a:latin typeface="Times New Roman" panose="02020603050405020304" pitchFamily="18" charset="0"/>
              </a:rPr>
              <a:t>r</a:t>
            </a:r>
            <a:r>
              <a:rPr lang="es-ES" sz="1800" b="0" i="0" u="none" strike="noStrike" dirty="0">
                <a:solidFill>
                  <a:srgbClr val="000000"/>
                </a:solidFill>
                <a:effectLst/>
                <a:latin typeface="Times New Roman" panose="02020603050405020304" pitchFamily="18" charset="0"/>
              </a:rPr>
              <a:t> a </a:t>
            </a:r>
            <a:r>
              <a:rPr lang="es-ES" sz="1800" b="0" i="0" u="none" strike="noStrike" dirty="0" err="1">
                <a:solidFill>
                  <a:srgbClr val="000000"/>
                </a:solidFill>
                <a:effectLst/>
                <a:latin typeface="Times New Roman" panose="02020603050405020304" pitchFamily="18" charset="0"/>
              </a:rPr>
              <a:t>person</a:t>
            </a:r>
            <a:r>
              <a:rPr lang="es-ES" sz="1800" b="0" i="0" u="none" strike="noStrike" dirty="0">
                <a:solidFill>
                  <a:srgbClr val="000000"/>
                </a:solidFill>
                <a:effectLst/>
                <a:latin typeface="Times New Roman" panose="02020603050405020304" pitchFamily="18" charset="0"/>
              </a:rPr>
              <a:t>. In </a:t>
            </a:r>
            <a:r>
              <a:rPr lang="es-ES" sz="1800" b="0" i="0" u="none" strike="noStrike" dirty="0" err="1">
                <a:solidFill>
                  <a:srgbClr val="000000"/>
                </a:solidFill>
                <a:effectLst/>
                <a:latin typeface="Times New Roman" panose="02020603050405020304" pitchFamily="18" charset="0"/>
              </a:rPr>
              <a:t>addition</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evaluators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must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to</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focus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to</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good</a:t>
            </a:r>
            <a:r>
              <a:rPr lang="es-ES" dirty="0">
                <a:solidFill>
                  <a:srgbClr val="000000"/>
                </a:solidFill>
                <a:latin typeface="Times New Roman" panose="02020603050405020304" pitchFamily="18" charset="0"/>
              </a:rPr>
              <a:t> and </a:t>
            </a:r>
            <a:r>
              <a:rPr lang="es-ES" dirty="0" err="1">
                <a:solidFill>
                  <a:srgbClr val="000000"/>
                </a:solidFill>
                <a:latin typeface="Times New Roman" panose="02020603050405020304" pitchFamily="18" charset="0"/>
              </a:rPr>
              <a:t>bad</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factors</a:t>
            </a:r>
            <a:r>
              <a:rPr lang="es-ES" dirty="0">
                <a:solidFill>
                  <a:srgbClr val="000000"/>
                </a:solidFill>
                <a:latin typeface="Times New Roman" panose="02020603050405020304" pitchFamily="18" charset="0"/>
              </a:rPr>
              <a:t> in </a:t>
            </a:r>
            <a:r>
              <a:rPr lang="es-ES" dirty="0" err="1">
                <a:solidFill>
                  <a:srgbClr val="000000"/>
                </a:solidFill>
                <a:latin typeface="Times New Roman" panose="02020603050405020304" pitchFamily="18" charset="0"/>
              </a:rPr>
              <a:t>an</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evaluated</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situation</a:t>
            </a:r>
            <a:r>
              <a:rPr lang="es-ES" dirty="0">
                <a:solidFill>
                  <a:srgbClr val="000000"/>
                </a:solidFill>
                <a:latin typeface="Times New Roman" panose="02020603050405020304" pitchFamily="18" charset="0"/>
              </a:rPr>
              <a:t>. </a:t>
            </a:r>
            <a:endParaRPr lang="es-ES" sz="18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endParaRPr lang="es-ES" dirty="0">
              <a:solidFill>
                <a:srgbClr val="000000"/>
              </a:solidFill>
              <a:latin typeface="Times New Roman" panose="02020603050405020304" pitchFamily="18" charset="0"/>
            </a:endParaRP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s-ES" sz="1800" b="0" i="0" u="none" strike="noStrike" dirty="0" err="1">
                <a:solidFill>
                  <a:srgbClr val="000000"/>
                </a:solidFill>
                <a:effectLst/>
                <a:latin typeface="Times New Roman" panose="02020603050405020304" pitchFamily="18" charset="0"/>
              </a:rPr>
              <a:t>Important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to</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keep</a:t>
            </a:r>
            <a:r>
              <a:rPr lang="es-ES" sz="1800" b="0" i="0" u="none" strike="noStrike" dirty="0">
                <a:solidFill>
                  <a:srgbClr val="000000"/>
                </a:solidFill>
                <a:effectLst/>
                <a:latin typeface="Times New Roman" panose="02020603050405020304" pitchFamily="18" charset="0"/>
              </a:rPr>
              <a:t> in </a:t>
            </a:r>
            <a:r>
              <a:rPr lang="es-ES" sz="1800" b="0" i="0" u="none" strike="noStrike" dirty="0" err="1">
                <a:solidFill>
                  <a:srgbClr val="000000"/>
                </a:solidFill>
                <a:effectLst/>
                <a:latin typeface="Times New Roman" panose="02020603050405020304" pitchFamily="18" charset="0"/>
              </a:rPr>
              <a:t>mind</a:t>
            </a:r>
            <a:r>
              <a:rPr lang="es-ES" sz="1800" b="0" i="0" u="none" strike="noStrike" dirty="0">
                <a:solidFill>
                  <a:srgbClr val="000000"/>
                </a:solidFill>
                <a:effectLst/>
                <a:latin typeface="Times New Roman" panose="02020603050405020304" pitchFamily="18" charset="0"/>
              </a:rPr>
              <a:t> at </a:t>
            </a:r>
          </a:p>
          <a:p>
            <a:pPr algn="just" rtl="0" fontAlgn="base">
              <a:spcBef>
                <a:spcPts val="0"/>
              </a:spcBef>
              <a:spcAft>
                <a:spcPts val="0"/>
              </a:spcAft>
            </a:pPr>
            <a:r>
              <a:rPr lang="es-ES" sz="1800" b="0" i="0" u="none" strike="noStrike" dirty="0" err="1">
                <a:solidFill>
                  <a:srgbClr val="000000"/>
                </a:solidFill>
                <a:effectLst/>
                <a:latin typeface="Times New Roman" panose="02020603050405020304" pitchFamily="18" charset="0"/>
              </a:rPr>
              <a:t>the</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moment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to</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evaluate</a:t>
            </a:r>
            <a:r>
              <a:rPr lang="es-ES" sz="1800" b="0" i="0" u="none" strike="noStrike" dirty="0">
                <a:solidFill>
                  <a:srgbClr val="000000"/>
                </a:solidFill>
                <a:effectLst/>
                <a:latin typeface="Times New Roman" panose="02020603050405020304" pitchFamily="18" charset="0"/>
              </a:rPr>
              <a:t>.</a:t>
            </a:r>
            <a:endParaRPr lang="es-ES" dirty="0"/>
          </a:p>
          <a:p>
            <a:pPr algn="just" rtl="0" fontAlgn="base">
              <a:spcBef>
                <a:spcPts val="0"/>
              </a:spcBef>
              <a:spcAft>
                <a:spcPts val="0"/>
              </a:spcAft>
            </a:pPr>
            <a:r>
              <a:rPr lang="es-ES" sz="1800" b="0" i="0" u="none" strike="noStrike" dirty="0">
                <a:solidFill>
                  <a:srgbClr val="000000"/>
                </a:solidFill>
                <a:effectLst/>
                <a:latin typeface="Times New Roman" panose="02020603050405020304" pitchFamily="18" charset="0"/>
              </a:rPr>
              <a:t>- Be </a:t>
            </a:r>
            <a:r>
              <a:rPr lang="es-ES" sz="1800" b="0" i="0" u="none" strike="noStrike" dirty="0" err="1">
                <a:solidFill>
                  <a:srgbClr val="000000"/>
                </a:solidFill>
                <a:effectLst/>
                <a:latin typeface="Times New Roman" panose="02020603050405020304" pitchFamily="18" charset="0"/>
              </a:rPr>
              <a:t>objective</a:t>
            </a:r>
            <a:endParaRPr lang="es-ES" sz="18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s-ES" sz="1800" b="0" i="0" u="none" strike="noStrike" dirty="0">
                <a:solidFill>
                  <a:srgbClr val="000000"/>
                </a:solidFill>
                <a:effectLst/>
                <a:latin typeface="Times New Roman" panose="02020603050405020304" pitchFamily="18" charset="0"/>
              </a:rPr>
              <a:t>- </a:t>
            </a:r>
            <a:r>
              <a:rPr lang="es-ES" dirty="0">
                <a:solidFill>
                  <a:srgbClr val="000000"/>
                </a:solidFill>
                <a:latin typeface="Times New Roman" panose="02020603050405020304" pitchFamily="18" charset="0"/>
              </a:rPr>
              <a:t>Be </a:t>
            </a:r>
            <a:r>
              <a:rPr lang="es-ES" dirty="0" err="1">
                <a:solidFill>
                  <a:srgbClr val="000000"/>
                </a:solidFill>
                <a:latin typeface="Times New Roman" panose="02020603050405020304" pitchFamily="18" charset="0"/>
              </a:rPr>
              <a:t>organized</a:t>
            </a:r>
            <a:r>
              <a:rPr lang="es-ES" dirty="0">
                <a:solidFill>
                  <a:srgbClr val="000000"/>
                </a:solidFill>
                <a:latin typeface="Times New Roman" panose="02020603050405020304" pitchFamily="18" charset="0"/>
              </a:rPr>
              <a:t> </a:t>
            </a:r>
          </a:p>
          <a:p>
            <a:pPr algn="just" rtl="0" fontAlgn="base">
              <a:spcBef>
                <a:spcPts val="0"/>
              </a:spcBef>
              <a:spcAft>
                <a:spcPts val="0"/>
              </a:spcAft>
            </a:pPr>
            <a:r>
              <a:rPr lang="es-ES" sz="1800" b="0" i="0" u="none" strike="noStrike" dirty="0">
                <a:solidFill>
                  <a:srgbClr val="000000"/>
                </a:solidFill>
                <a:effectLst/>
                <a:latin typeface="Times New Roman" panose="02020603050405020304" pitchFamily="18" charset="0"/>
              </a:rPr>
              <a:t>- Be </a:t>
            </a:r>
            <a:r>
              <a:rPr lang="es-ES" sz="1800" b="0" i="0" u="none" strike="noStrike" dirty="0" err="1">
                <a:solidFill>
                  <a:srgbClr val="000000"/>
                </a:solidFill>
                <a:effectLst/>
                <a:latin typeface="Times New Roman" panose="02020603050405020304" pitchFamily="18" charset="0"/>
              </a:rPr>
              <a:t>catalytic</a:t>
            </a:r>
            <a:r>
              <a:rPr lang="es-ES" sz="1800" b="0" i="0" u="none" strike="noStrike" dirty="0">
                <a:solidFill>
                  <a:srgbClr val="000000"/>
                </a:solidFill>
                <a:effectLst/>
                <a:latin typeface="Times New Roman" panose="02020603050405020304" pitchFamily="18" charset="0"/>
              </a:rPr>
              <a:t> </a:t>
            </a:r>
          </a:p>
        </p:txBody>
      </p:sp>
      <p:sp>
        <p:nvSpPr>
          <p:cNvPr id="51" name="TextBox 50">
            <a:extLst>
              <a:ext uri="{FF2B5EF4-FFF2-40B4-BE49-F238E27FC236}">
                <a16:creationId xmlns:a16="http://schemas.microsoft.com/office/drawing/2014/main" id="{3722AB2C-B445-C19F-680D-30186F0B3EF6}"/>
              </a:ext>
            </a:extLst>
          </p:cNvPr>
          <p:cNvSpPr txBox="1"/>
          <p:nvPr/>
        </p:nvSpPr>
        <p:spPr>
          <a:xfrm>
            <a:off x="6693025" y="680671"/>
            <a:ext cx="5264476" cy="2308324"/>
          </a:xfrm>
          <a:prstGeom prst="rect">
            <a:avLst/>
          </a:prstGeom>
          <a:noFill/>
        </p:spPr>
        <p:txBody>
          <a:bodyPr wrap="square">
            <a:spAutoFit/>
          </a:bodyPr>
          <a:lstStyle/>
          <a:p>
            <a:pPr rtl="0" fontAlgn="base">
              <a:spcBef>
                <a:spcPts val="0"/>
              </a:spcBef>
              <a:spcAft>
                <a:spcPts val="0"/>
              </a:spcAft>
            </a:pPr>
            <a:r>
              <a:rPr lang="es-ES" sz="1800" b="1" i="0" u="none" strike="noStrike" dirty="0">
                <a:solidFill>
                  <a:srgbClr val="000000"/>
                </a:solidFill>
                <a:effectLst/>
                <a:latin typeface="Times New Roman" panose="02020603050405020304" pitchFamily="18" charset="0"/>
                <a:cs typeface="Times New Roman" panose="02020603050405020304" pitchFamily="18" charset="0"/>
              </a:rPr>
              <a:t>2. </a:t>
            </a:r>
            <a:r>
              <a:rPr lang="es-ES" b="1" dirty="0" err="1">
                <a:solidFill>
                  <a:srgbClr val="000000"/>
                </a:solidFill>
                <a:latin typeface="Times New Roman" panose="02020603050405020304" pitchFamily="18" charset="0"/>
                <a:cs typeface="Times New Roman" panose="02020603050405020304" pitchFamily="18" charset="0"/>
              </a:rPr>
              <a:t>What</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to</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evaluate</a:t>
            </a:r>
            <a:r>
              <a:rPr lang="es-ES" sz="1800" b="1" i="0" u="none" strike="noStrike" dirty="0">
                <a:solidFill>
                  <a:srgbClr val="000000"/>
                </a:solidFill>
                <a:effectLst/>
                <a:latin typeface="Times New Roman" panose="02020603050405020304" pitchFamily="18" charset="0"/>
                <a:cs typeface="Times New Roman" panose="02020603050405020304" pitchFamily="18" charset="0"/>
              </a:rPr>
              <a:t>?</a:t>
            </a:r>
          </a:p>
          <a:p>
            <a:pPr rtl="0" fontAlgn="base">
              <a:spcBef>
                <a:spcPts val="0"/>
              </a:spcBef>
              <a:spcAft>
                <a:spcPts val="0"/>
              </a:spcAft>
            </a:pPr>
            <a:endParaRPr lang="es-ES" sz="1800" b="1" i="0" u="none" strike="noStrike" dirty="0">
              <a:solidFill>
                <a:srgbClr val="000000"/>
              </a:solidFill>
              <a:effectLst/>
              <a:latin typeface="Times New Roman" panose="02020603050405020304" pitchFamily="18" charset="0"/>
              <a:cs typeface="Times New Roman" panose="02020603050405020304" pitchFamily="18" charset="0"/>
            </a:endParaRPr>
          </a:p>
          <a:p>
            <a:pPr algn="just" rtl="0" fontAlgn="base">
              <a:spcBef>
                <a:spcPts val="0"/>
              </a:spcBef>
              <a:spcAft>
                <a:spcPts val="0"/>
              </a:spcAft>
            </a:pPr>
            <a:r>
              <a:rPr lang="es-ES" dirty="0" err="1">
                <a:solidFill>
                  <a:srgbClr val="000000"/>
                </a:solidFill>
                <a:latin typeface="Times New Roman" panose="02020603050405020304" pitchFamily="18" charset="0"/>
                <a:cs typeface="Times New Roman" panose="02020603050405020304" pitchFamily="18" charset="0"/>
              </a:rPr>
              <a:t>Certainly</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the</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knowledge</a:t>
            </a:r>
            <a:r>
              <a:rPr lang="es-ES" dirty="0">
                <a:solidFill>
                  <a:srgbClr val="000000"/>
                </a:solidFill>
                <a:latin typeface="Times New Roman" panose="02020603050405020304" pitchFamily="18" charset="0"/>
                <a:cs typeface="Times New Roman" panose="02020603050405020304" pitchFamily="18" charset="0"/>
              </a:rPr>
              <a:t> and </a:t>
            </a:r>
            <a:r>
              <a:rPr lang="es-ES" dirty="0" err="1">
                <a:solidFill>
                  <a:srgbClr val="000000"/>
                </a:solidFill>
                <a:latin typeface="Times New Roman" panose="02020603050405020304" pitchFamily="18" charset="0"/>
                <a:cs typeface="Times New Roman" panose="02020603050405020304" pitchFamily="18" charset="0"/>
              </a:rPr>
              <a:t>the</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abilities</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of</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students</a:t>
            </a:r>
            <a:r>
              <a:rPr lang="es-ES" dirty="0">
                <a:solidFill>
                  <a:srgbClr val="000000"/>
                </a:solidFill>
                <a:latin typeface="Times New Roman" panose="02020603050405020304" pitchFamily="18" charset="0"/>
                <a:cs typeface="Times New Roman" panose="02020603050405020304" pitchFamily="18" charset="0"/>
              </a:rPr>
              <a:t> are </a:t>
            </a:r>
            <a:r>
              <a:rPr lang="es-ES" dirty="0" err="1">
                <a:solidFill>
                  <a:srgbClr val="000000"/>
                </a:solidFill>
                <a:latin typeface="Times New Roman" panose="02020603050405020304" pitchFamily="18" charset="0"/>
                <a:cs typeface="Times New Roman" panose="02020603050405020304" pitchFamily="18" charset="0"/>
              </a:rPr>
              <a:t>usually</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the</a:t>
            </a:r>
            <a:r>
              <a:rPr lang="es-ES" dirty="0">
                <a:solidFill>
                  <a:srgbClr val="000000"/>
                </a:solidFill>
                <a:latin typeface="Times New Roman" panose="02020603050405020304" pitchFamily="18" charset="0"/>
                <a:cs typeface="Times New Roman" panose="02020603050405020304" pitchFamily="18" charset="0"/>
              </a:rPr>
              <a:t> principal </a:t>
            </a:r>
            <a:r>
              <a:rPr lang="es-ES" dirty="0" err="1">
                <a:solidFill>
                  <a:srgbClr val="000000"/>
                </a:solidFill>
                <a:latin typeface="Times New Roman" panose="02020603050405020304" pitchFamily="18" charset="0"/>
                <a:cs typeface="Times New Roman" panose="02020603050405020304" pitchFamily="18" charset="0"/>
              </a:rPr>
              <a:t>things</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evaluated</a:t>
            </a:r>
            <a:r>
              <a:rPr lang="es-ES" dirty="0">
                <a:solidFill>
                  <a:srgbClr val="000000"/>
                </a:solidFill>
                <a:latin typeface="Times New Roman" panose="02020603050405020304" pitchFamily="18" charset="0"/>
                <a:cs typeface="Times New Roman" panose="02020603050405020304" pitchFamily="18" charset="0"/>
              </a:rPr>
              <a:t>, </a:t>
            </a:r>
            <a:r>
              <a:rPr lang="es-ES" dirty="0" err="1">
                <a:solidFill>
                  <a:srgbClr val="000000"/>
                </a:solidFill>
                <a:latin typeface="Times New Roman" panose="02020603050405020304" pitchFamily="18" charset="0"/>
                <a:cs typeface="Times New Roman" panose="02020603050405020304" pitchFamily="18" charset="0"/>
              </a:rPr>
              <a:t>but</a:t>
            </a:r>
            <a:r>
              <a:rPr lang="es-ES" dirty="0">
                <a:solidFill>
                  <a:srgbClr val="000000"/>
                </a:solidFill>
                <a:latin typeface="Times New Roman" panose="02020603050405020304" pitchFamily="18" charset="0"/>
                <a:cs typeface="Times New Roman" panose="02020603050405020304" pitchFamily="18" charset="0"/>
              </a:rPr>
              <a:t> Sánchez (</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2018)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published</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on</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his</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journal</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article</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that</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evaluation</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bases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that</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must</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be </a:t>
            </a:r>
            <a:r>
              <a:rPr lang="es-ES" sz="1800" b="0" i="0" u="none" strike="noStrike" dirty="0" err="1">
                <a:solidFill>
                  <a:srgbClr val="000000"/>
                </a:solidFill>
                <a:effectLst/>
                <a:latin typeface="Times New Roman" panose="02020603050405020304" pitchFamily="18" charset="0"/>
                <a:cs typeface="Times New Roman" panose="02020603050405020304" pitchFamily="18" charset="0"/>
              </a:rPr>
              <a:t>considered</a:t>
            </a:r>
            <a:r>
              <a:rPr lang="es-ES" dirty="0">
                <a:solidFill>
                  <a:srgbClr val="000000"/>
                </a:solidFill>
                <a:latin typeface="Times New Roman" panose="02020603050405020304" pitchFamily="18" charset="0"/>
                <a:cs typeface="Times New Roman" panose="02020603050405020304" pitchFamily="18" charset="0"/>
              </a:rPr>
              <a:t> are: </a:t>
            </a:r>
            <a:r>
              <a:rPr lang="es-ES" b="1" dirty="0" err="1">
                <a:solidFill>
                  <a:srgbClr val="000000"/>
                </a:solidFill>
                <a:latin typeface="Times New Roman" panose="02020603050405020304" pitchFamily="18" charset="0"/>
                <a:cs typeface="Times New Roman" panose="02020603050405020304" pitchFamily="18" charset="0"/>
              </a:rPr>
              <a:t>user</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expectations</a:t>
            </a:r>
            <a:r>
              <a:rPr lang="es-ES"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merit</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of</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the</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service</a:t>
            </a:r>
            <a:r>
              <a:rPr lang="es-ES" dirty="0">
                <a:solidFill>
                  <a:srgbClr val="000000"/>
                </a:solidFill>
                <a:latin typeface="Times New Roman" panose="02020603050405020304" pitchFamily="18" charset="0"/>
                <a:cs typeface="Times New Roman" panose="02020603050405020304" pitchFamily="18" charset="0"/>
              </a:rPr>
              <a:t> and </a:t>
            </a:r>
            <a:r>
              <a:rPr lang="es-ES" b="1" dirty="0" err="1">
                <a:solidFill>
                  <a:srgbClr val="000000"/>
                </a:solidFill>
                <a:latin typeface="Times New Roman" panose="02020603050405020304" pitchFamily="18" charset="0"/>
                <a:cs typeface="Times New Roman" panose="02020603050405020304" pitchFamily="18" charset="0"/>
              </a:rPr>
              <a:t>how</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much</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this</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is</a:t>
            </a:r>
            <a:r>
              <a:rPr lang="es-ES" b="1" dirty="0">
                <a:solidFill>
                  <a:srgbClr val="000000"/>
                </a:solidFill>
                <a:latin typeface="Times New Roman" panose="02020603050405020304" pitchFamily="18" charset="0"/>
                <a:cs typeface="Times New Roman" panose="02020603050405020304" pitchFamily="18" charset="0"/>
              </a:rPr>
              <a:t> </a:t>
            </a:r>
            <a:r>
              <a:rPr lang="es-ES" b="1" dirty="0" err="1">
                <a:solidFill>
                  <a:srgbClr val="000000"/>
                </a:solidFill>
                <a:latin typeface="Times New Roman" panose="02020603050405020304" pitchFamily="18" charset="0"/>
                <a:cs typeface="Times New Roman" panose="02020603050405020304" pitchFamily="18" charset="0"/>
              </a:rPr>
              <a:t>necessary</a:t>
            </a:r>
            <a:r>
              <a:rPr lang="es-ES" dirty="0">
                <a:solidFill>
                  <a:srgbClr val="000000"/>
                </a:solidFill>
                <a:latin typeface="Times New Roman" panose="02020603050405020304" pitchFamily="18" charset="0"/>
                <a:cs typeface="Times New Roman" panose="02020603050405020304" pitchFamily="18" charset="0"/>
              </a:rPr>
              <a:t>. </a:t>
            </a:r>
            <a:endParaRPr lang="es-ES" sz="1800" b="0" i="0" u="none" strike="noStrike" dirty="0">
              <a:solidFill>
                <a:srgbClr val="000000"/>
              </a:solidFill>
              <a:effectLst/>
              <a:latin typeface="Times New Roman" panose="02020603050405020304" pitchFamily="18" charset="0"/>
              <a:cs typeface="Times New Roman" panose="02020603050405020304" pitchFamily="18" charset="0"/>
            </a:endParaRP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cs typeface="Times New Roman" panose="02020603050405020304" pitchFamily="18" charset="0"/>
            </a:endParaRPr>
          </a:p>
        </p:txBody>
      </p:sp>
      <p:sp>
        <p:nvSpPr>
          <p:cNvPr id="52" name="Rectangle 1">
            <a:extLst>
              <a:ext uri="{FF2B5EF4-FFF2-40B4-BE49-F238E27FC236}">
                <a16:creationId xmlns:a16="http://schemas.microsoft.com/office/drawing/2014/main" id="{68336C5F-D5F9-641D-DABC-F89436938B26}"/>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5" name="TextBox 54">
            <a:extLst>
              <a:ext uri="{FF2B5EF4-FFF2-40B4-BE49-F238E27FC236}">
                <a16:creationId xmlns:a16="http://schemas.microsoft.com/office/drawing/2014/main" id="{7ACADED7-86AB-37FD-08F9-D86A2C66F555}"/>
              </a:ext>
            </a:extLst>
          </p:cNvPr>
          <p:cNvSpPr txBox="1"/>
          <p:nvPr/>
        </p:nvSpPr>
        <p:spPr>
          <a:xfrm>
            <a:off x="6700503" y="2804329"/>
            <a:ext cx="2841492" cy="2585323"/>
          </a:xfrm>
          <a:prstGeom prst="rect">
            <a:avLst/>
          </a:prstGeom>
          <a:noFill/>
        </p:spPr>
        <p:txBody>
          <a:bodyPr wrap="square" rtlCol="0">
            <a:spAutoFit/>
          </a:bodyPr>
          <a:lstStyle/>
          <a:p>
            <a:pPr algn="just"/>
            <a:endParaRPr lang="es-ES" sz="1800" b="0" i="0" u="none" strike="noStrike" dirty="0">
              <a:solidFill>
                <a:srgbClr val="000000"/>
              </a:solidFill>
              <a:effectLst/>
              <a:latin typeface="Times New Roman" panose="02020603050405020304" pitchFamily="18" charset="0"/>
              <a:cs typeface="Times New Roman" panose="02020603050405020304" pitchFamily="18" charset="0"/>
            </a:endParaRPr>
          </a:p>
          <a:p>
            <a:pPr algn="just"/>
            <a:r>
              <a:rPr lang="en-US" sz="1800" b="0" i="0" u="none" strike="noStrike" dirty="0">
                <a:solidFill>
                  <a:srgbClr val="000000"/>
                </a:solidFill>
                <a:effectLst/>
                <a:latin typeface="Times New Roman" panose="02020603050405020304" pitchFamily="18" charset="0"/>
                <a:cs typeface="Times New Roman" panose="02020603050405020304" pitchFamily="18" charset="0"/>
              </a:rPr>
              <a:t>In addition, other aspects of evaluation must be considered: the </a:t>
            </a:r>
            <a:r>
              <a:rPr lang="en-US" sz="1800" b="1" i="0" u="none" strike="noStrike" dirty="0">
                <a:solidFill>
                  <a:srgbClr val="000000"/>
                </a:solidFill>
                <a:effectLst/>
                <a:latin typeface="Times New Roman" panose="02020603050405020304" pitchFamily="18" charset="0"/>
                <a:cs typeface="Times New Roman" panose="02020603050405020304" pitchFamily="18" charset="0"/>
              </a:rPr>
              <a:t>ability</a:t>
            </a:r>
            <a:r>
              <a:rPr lang="en-US" sz="1800" b="0" i="0" u="none" strike="noStrike" dirty="0">
                <a:solidFill>
                  <a:srgbClr val="000000"/>
                </a:solidFill>
                <a:effectLst/>
                <a:latin typeface="Times New Roman" panose="02020603050405020304" pitchFamily="18" charset="0"/>
                <a:cs typeface="Times New Roman" panose="02020603050405020304" pitchFamily="18" charset="0"/>
              </a:rPr>
              <a:t> of the teacher to use </a:t>
            </a:r>
            <a:r>
              <a:rPr lang="en-US" sz="1800" b="1" i="0" u="none" strike="noStrike" dirty="0">
                <a:solidFill>
                  <a:srgbClr val="000000"/>
                </a:solidFill>
                <a:effectLst/>
                <a:latin typeface="Times New Roman" panose="02020603050405020304" pitchFamily="18" charset="0"/>
                <a:cs typeface="Times New Roman" panose="02020603050405020304" pitchFamily="18" charset="0"/>
              </a:rPr>
              <a:t>strategies</a:t>
            </a:r>
            <a:r>
              <a:rPr lang="en-US" sz="1800" b="0" i="0" u="none" strike="noStrike" dirty="0">
                <a:solidFill>
                  <a:srgbClr val="000000"/>
                </a:solidFill>
                <a:effectLst/>
                <a:latin typeface="Times New Roman" panose="02020603050405020304" pitchFamily="18" charset="0"/>
                <a:cs typeface="Times New Roman" panose="02020603050405020304" pitchFamily="18" charset="0"/>
              </a:rPr>
              <a:t> and </a:t>
            </a:r>
            <a:r>
              <a:rPr lang="en-US" sz="1800" b="1" i="0" u="none" strike="noStrike" dirty="0">
                <a:solidFill>
                  <a:srgbClr val="000000"/>
                </a:solidFill>
                <a:effectLst/>
                <a:latin typeface="Times New Roman" panose="02020603050405020304" pitchFamily="18" charset="0"/>
                <a:cs typeface="Times New Roman" panose="02020603050405020304" pitchFamily="18" charset="0"/>
              </a:rPr>
              <a:t>instruments</a:t>
            </a:r>
            <a:r>
              <a:rPr lang="en-US" sz="1800" b="0" i="0" u="none" strike="noStrike" dirty="0">
                <a:solidFill>
                  <a:srgbClr val="000000"/>
                </a:solidFill>
                <a:effectLst/>
                <a:latin typeface="Times New Roman" panose="02020603050405020304" pitchFamily="18" charset="0"/>
                <a:cs typeface="Times New Roman" panose="02020603050405020304" pitchFamily="18" charset="0"/>
              </a:rPr>
              <a:t> as well as the equity that he or she employs.</a:t>
            </a:r>
            <a:endParaRPr lang="en-US" dirty="0"/>
          </a:p>
          <a:p>
            <a:pPr algn="just"/>
            <a:endParaRPr lang="en-US" dirty="0"/>
          </a:p>
        </p:txBody>
      </p:sp>
      <p:sp>
        <p:nvSpPr>
          <p:cNvPr id="58" name="TextBox 57">
            <a:extLst>
              <a:ext uri="{FF2B5EF4-FFF2-40B4-BE49-F238E27FC236}">
                <a16:creationId xmlns:a16="http://schemas.microsoft.com/office/drawing/2014/main" id="{053175F6-2EE5-F6FB-2FB2-F3D2C3B39AD1}"/>
              </a:ext>
            </a:extLst>
          </p:cNvPr>
          <p:cNvSpPr txBox="1"/>
          <p:nvPr/>
        </p:nvSpPr>
        <p:spPr>
          <a:xfrm>
            <a:off x="11751079" y="6345522"/>
            <a:ext cx="337788"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3</a:t>
            </a:r>
          </a:p>
          <a:p>
            <a:endParaRPr lang="en-US" dirty="0"/>
          </a:p>
        </p:txBody>
      </p:sp>
      <p:sp>
        <p:nvSpPr>
          <p:cNvPr id="2" name="Speech Bubble: Oval 1">
            <a:extLst>
              <a:ext uri="{FF2B5EF4-FFF2-40B4-BE49-F238E27FC236}">
                <a16:creationId xmlns:a16="http://schemas.microsoft.com/office/drawing/2014/main" id="{56E3C67B-5D6E-911C-38EB-5FB3EA921BF3}"/>
              </a:ext>
            </a:extLst>
          </p:cNvPr>
          <p:cNvSpPr/>
          <p:nvPr/>
        </p:nvSpPr>
        <p:spPr>
          <a:xfrm>
            <a:off x="10072253" y="3727875"/>
            <a:ext cx="1094509" cy="833396"/>
          </a:xfrm>
          <a:prstGeom prst="wedgeEllipseCallou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3260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68263" y="74645"/>
            <a:ext cx="5968501" cy="6693988"/>
          </a:xfrm>
          <a:prstGeom prst="rect">
            <a:avLst/>
          </a:prstGeom>
        </p:spPr>
      </p:pic>
      <p:pic>
        <p:nvPicPr>
          <p:cNvPr id="47" name="Picture 46" descr="A person helping a child at a desk&#10;&#10;Description automatically generated">
            <a:extLst>
              <a:ext uri="{FF2B5EF4-FFF2-40B4-BE49-F238E27FC236}">
                <a16:creationId xmlns:a16="http://schemas.microsoft.com/office/drawing/2014/main" id="{7CE7AA8D-3350-799C-A8B6-191FB073D0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648" y="3404015"/>
            <a:ext cx="2983494" cy="3197264"/>
          </a:xfrm>
          <a:prstGeom prst="rect">
            <a:avLst/>
          </a:prstGeom>
        </p:spPr>
      </p:pic>
      <p:sp>
        <p:nvSpPr>
          <p:cNvPr id="4" name="Rectángulo 3"/>
          <p:cNvSpPr/>
          <p:nvPr/>
        </p:nvSpPr>
        <p:spPr>
          <a:xfrm>
            <a:off x="6130213" y="74645"/>
            <a:ext cx="5971592" cy="66900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upo 8"/>
          <p:cNvGrpSpPr/>
          <p:nvPr/>
        </p:nvGrpSpPr>
        <p:grpSpPr>
          <a:xfrm>
            <a:off x="5674868" y="2740589"/>
            <a:ext cx="873854" cy="738231"/>
            <a:chOff x="1468073" y="599812"/>
            <a:chExt cx="873854" cy="738231"/>
          </a:xfrm>
        </p:grpSpPr>
        <p:sp>
          <p:nvSpPr>
            <p:cNvPr id="6" name="Rectángulo 5"/>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co de bloque 7"/>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0" name="Grupo 9"/>
          <p:cNvGrpSpPr/>
          <p:nvPr/>
        </p:nvGrpSpPr>
        <p:grpSpPr>
          <a:xfrm>
            <a:off x="5660283" y="855676"/>
            <a:ext cx="873854" cy="738231"/>
            <a:chOff x="1468073" y="599812"/>
            <a:chExt cx="873854" cy="738231"/>
          </a:xfrm>
        </p:grpSpPr>
        <p:sp>
          <p:nvSpPr>
            <p:cNvPr id="11" name="Rectángulo 1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o de bloque 1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4" name="Grupo 13"/>
          <p:cNvGrpSpPr/>
          <p:nvPr/>
        </p:nvGrpSpPr>
        <p:grpSpPr>
          <a:xfrm>
            <a:off x="5674868" y="1489047"/>
            <a:ext cx="873854" cy="738231"/>
            <a:chOff x="1468073" y="599812"/>
            <a:chExt cx="873854" cy="738231"/>
          </a:xfrm>
        </p:grpSpPr>
        <p:sp>
          <p:nvSpPr>
            <p:cNvPr id="15" name="Rectángulo 1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co de bloque 1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8" name="Grupo 17"/>
          <p:cNvGrpSpPr/>
          <p:nvPr/>
        </p:nvGrpSpPr>
        <p:grpSpPr>
          <a:xfrm>
            <a:off x="5674868" y="2107218"/>
            <a:ext cx="873854" cy="738231"/>
            <a:chOff x="1468073" y="599812"/>
            <a:chExt cx="873854" cy="738231"/>
          </a:xfrm>
        </p:grpSpPr>
        <p:sp>
          <p:nvSpPr>
            <p:cNvPr id="19" name="Rectángulo 1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co de bloque 2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2" name="Grupo 21"/>
          <p:cNvGrpSpPr/>
          <p:nvPr/>
        </p:nvGrpSpPr>
        <p:grpSpPr>
          <a:xfrm>
            <a:off x="5659396" y="233311"/>
            <a:ext cx="873854" cy="738231"/>
            <a:chOff x="1468073" y="599812"/>
            <a:chExt cx="873854" cy="738231"/>
          </a:xfrm>
        </p:grpSpPr>
        <p:sp>
          <p:nvSpPr>
            <p:cNvPr id="23" name="Rectángulo 2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o de bloque 2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6" name="Grupo 25"/>
          <p:cNvGrpSpPr/>
          <p:nvPr/>
        </p:nvGrpSpPr>
        <p:grpSpPr>
          <a:xfrm>
            <a:off x="5674868" y="3358760"/>
            <a:ext cx="873854" cy="738231"/>
            <a:chOff x="1468073" y="599812"/>
            <a:chExt cx="873854" cy="738231"/>
          </a:xfrm>
        </p:grpSpPr>
        <p:sp>
          <p:nvSpPr>
            <p:cNvPr id="27" name="Rectángulo 26"/>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ángulo 27"/>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co de bloque 28"/>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0" name="Grupo 29"/>
          <p:cNvGrpSpPr/>
          <p:nvPr/>
        </p:nvGrpSpPr>
        <p:grpSpPr>
          <a:xfrm>
            <a:off x="5674868" y="3976933"/>
            <a:ext cx="873854" cy="738231"/>
            <a:chOff x="1468073" y="599812"/>
            <a:chExt cx="873854" cy="738231"/>
          </a:xfrm>
        </p:grpSpPr>
        <p:sp>
          <p:nvSpPr>
            <p:cNvPr id="31" name="Rectángulo 3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co de bloque 3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4" name="Grupo 33"/>
          <p:cNvGrpSpPr/>
          <p:nvPr/>
        </p:nvGrpSpPr>
        <p:grpSpPr>
          <a:xfrm>
            <a:off x="5659396" y="4604805"/>
            <a:ext cx="873854" cy="738231"/>
            <a:chOff x="1468073" y="599812"/>
            <a:chExt cx="873854" cy="738231"/>
          </a:xfrm>
        </p:grpSpPr>
        <p:sp>
          <p:nvSpPr>
            <p:cNvPr id="35" name="Rectángulo 3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co de bloque 3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8" name="Grupo 37"/>
          <p:cNvGrpSpPr/>
          <p:nvPr/>
        </p:nvGrpSpPr>
        <p:grpSpPr>
          <a:xfrm>
            <a:off x="5674868" y="5238174"/>
            <a:ext cx="873854" cy="738231"/>
            <a:chOff x="1468073" y="599812"/>
            <a:chExt cx="873854" cy="738231"/>
          </a:xfrm>
        </p:grpSpPr>
        <p:sp>
          <p:nvSpPr>
            <p:cNvPr id="39" name="Rectángulo 3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Arco de bloque 4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42" name="Grupo 41"/>
          <p:cNvGrpSpPr/>
          <p:nvPr/>
        </p:nvGrpSpPr>
        <p:grpSpPr>
          <a:xfrm>
            <a:off x="5674868" y="5871543"/>
            <a:ext cx="873854" cy="738231"/>
            <a:chOff x="1468073" y="599812"/>
            <a:chExt cx="873854" cy="738231"/>
          </a:xfrm>
        </p:grpSpPr>
        <p:sp>
          <p:nvSpPr>
            <p:cNvPr id="43" name="Rectángulo 4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Arco de bloque 4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sp>
        <p:nvSpPr>
          <p:cNvPr id="49" name="TextBox 48">
            <a:extLst>
              <a:ext uri="{FF2B5EF4-FFF2-40B4-BE49-F238E27FC236}">
                <a16:creationId xmlns:a16="http://schemas.microsoft.com/office/drawing/2014/main" id="{C3771752-7BE7-B637-580C-9D2528B8C64A}"/>
              </a:ext>
            </a:extLst>
          </p:cNvPr>
          <p:cNvSpPr txBox="1"/>
          <p:nvPr/>
        </p:nvSpPr>
        <p:spPr>
          <a:xfrm>
            <a:off x="156928" y="534723"/>
            <a:ext cx="5316715" cy="4247317"/>
          </a:xfrm>
          <a:prstGeom prst="rect">
            <a:avLst/>
          </a:prstGeom>
          <a:noFill/>
        </p:spPr>
        <p:txBody>
          <a:bodyPr wrap="square">
            <a:spAutoFit/>
          </a:bodyPr>
          <a:lstStyle/>
          <a:p>
            <a:pPr algn="just" rtl="0" fontAlgn="base">
              <a:spcBef>
                <a:spcPts val="0"/>
              </a:spcBef>
              <a:spcAft>
                <a:spcPts val="0"/>
              </a:spcAft>
            </a:pPr>
            <a:r>
              <a:rPr lang="es-ES" sz="1800" b="1" i="0" u="none" strike="noStrike" dirty="0">
                <a:solidFill>
                  <a:srgbClr val="000000"/>
                </a:solidFill>
                <a:effectLst/>
                <a:latin typeface="Times New Roman" panose="02020603050405020304" pitchFamily="18" charset="0"/>
              </a:rPr>
              <a:t>3. </a:t>
            </a:r>
            <a:r>
              <a:rPr lang="es-ES" b="1" dirty="0" err="1">
                <a:solidFill>
                  <a:srgbClr val="000000"/>
                </a:solidFill>
                <a:latin typeface="Times New Roman" panose="02020603050405020304" pitchFamily="18" charset="0"/>
              </a:rPr>
              <a:t>When</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to</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evaluate</a:t>
            </a:r>
            <a:r>
              <a:rPr lang="es-ES" sz="1800" b="1" i="0" u="none" strike="noStrike" dirty="0">
                <a:solidFill>
                  <a:srgbClr val="000000"/>
                </a:solidFill>
                <a:effectLst/>
                <a:latin typeface="Times New Roman" panose="02020603050405020304" pitchFamily="18" charset="0"/>
              </a:rPr>
              <a:t>?</a:t>
            </a:r>
          </a:p>
          <a:p>
            <a:pPr algn="just" rtl="0" fontAlgn="base">
              <a:spcBef>
                <a:spcPts val="0"/>
              </a:spcBef>
              <a:spcAft>
                <a:spcPts val="0"/>
              </a:spcAft>
            </a:pPr>
            <a:endParaRPr lang="es-ES" sz="1800" b="1"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s-ES" sz="1800" b="0" i="0" u="none" strike="noStrike" dirty="0" err="1">
                <a:solidFill>
                  <a:srgbClr val="000000"/>
                </a:solidFill>
                <a:effectLst/>
                <a:latin typeface="Times New Roman" panose="02020603050405020304" pitchFamily="18" charset="0"/>
              </a:rPr>
              <a:t>There</a:t>
            </a:r>
            <a:r>
              <a:rPr lang="es-ES" sz="1800" b="0" i="0" u="none" strike="noStrike" dirty="0">
                <a:solidFill>
                  <a:srgbClr val="000000"/>
                </a:solidFill>
                <a:effectLst/>
                <a:latin typeface="Times New Roman" panose="02020603050405020304" pitchFamily="18" charset="0"/>
              </a:rPr>
              <a:t> are </a:t>
            </a:r>
            <a:r>
              <a:rPr lang="es-ES" sz="1800" b="0" i="0" u="none" strike="noStrike" dirty="0" err="1">
                <a:solidFill>
                  <a:srgbClr val="000000"/>
                </a:solidFill>
                <a:effectLst/>
                <a:latin typeface="Times New Roman" panose="02020603050405020304" pitchFamily="18" charset="0"/>
              </a:rPr>
              <a:t>three</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specific</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moments</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when</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teachers</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evaluate</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students</a:t>
            </a:r>
            <a:r>
              <a:rPr lang="es-ES" dirty="0">
                <a:solidFill>
                  <a:srgbClr val="000000"/>
                </a:solidFill>
                <a:latin typeface="Times New Roman" panose="02020603050405020304" pitchFamily="18" charset="0"/>
              </a:rPr>
              <a:t>.</a:t>
            </a:r>
            <a:endParaRPr lang="es-ES" sz="18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endParaRPr>
          </a:p>
          <a:p>
            <a:pPr marL="285750" indent="-285750" algn="just" rtl="0" fontAlgn="base">
              <a:spcBef>
                <a:spcPts val="0"/>
              </a:spcBef>
              <a:spcAft>
                <a:spcPts val="0"/>
              </a:spcAft>
              <a:buFont typeface="Arial" panose="020B0604020202020204" pitchFamily="34" charset="0"/>
              <a:buChar char="•"/>
            </a:pPr>
            <a:endParaRPr lang="es-ES" dirty="0">
              <a:solidFill>
                <a:srgbClr val="000000"/>
              </a:solidFill>
              <a:latin typeface="Times New Roman" panose="02020603050405020304" pitchFamily="18" charset="0"/>
            </a:endParaRPr>
          </a:p>
          <a:p>
            <a:pPr marL="285750" indent="-285750" algn="just" rtl="0" fontAlgn="base">
              <a:spcBef>
                <a:spcPts val="0"/>
              </a:spcBef>
              <a:spcAft>
                <a:spcPts val="0"/>
              </a:spcAft>
              <a:buFont typeface="Arial" panose="020B0604020202020204" pitchFamily="34" charset="0"/>
              <a:buChar char="•"/>
            </a:pPr>
            <a:endParaRPr lang="es-ES" sz="1700" b="1" i="0" u="none" strike="noStrike" dirty="0">
              <a:solidFill>
                <a:srgbClr val="000000"/>
              </a:solidFill>
              <a:effectLst/>
              <a:latin typeface="Times New Roman" panose="02020603050405020304" pitchFamily="18" charset="0"/>
            </a:endParaRPr>
          </a:p>
          <a:p>
            <a:pPr marL="285750" indent="-285750" algn="just" rtl="0" fontAlgn="base">
              <a:spcBef>
                <a:spcPts val="0"/>
              </a:spcBef>
              <a:spcAft>
                <a:spcPts val="0"/>
              </a:spcAft>
              <a:buFont typeface="Arial" panose="020B0604020202020204" pitchFamily="34" charset="0"/>
              <a:buChar char="•"/>
            </a:pPr>
            <a:endParaRPr lang="es-ES" sz="1700" b="1" dirty="0">
              <a:solidFill>
                <a:srgbClr val="000000"/>
              </a:solidFill>
              <a:latin typeface="Times New Roman" panose="02020603050405020304" pitchFamily="18" charset="0"/>
            </a:endParaRPr>
          </a:p>
          <a:p>
            <a:pPr marL="285750" indent="-285750" algn="just" rtl="0" fontAlgn="base">
              <a:spcBef>
                <a:spcPts val="0"/>
              </a:spcBef>
              <a:spcAft>
                <a:spcPts val="0"/>
              </a:spcAft>
              <a:buFont typeface="Arial" panose="020B0604020202020204" pitchFamily="34" charset="0"/>
              <a:buChar char="•"/>
            </a:pPr>
            <a:endParaRPr lang="es-ES" sz="1700" b="1" i="0" u="none" strike="noStrike" dirty="0">
              <a:solidFill>
                <a:srgbClr val="000000"/>
              </a:solidFill>
              <a:effectLst/>
              <a:latin typeface="Times New Roman" panose="02020603050405020304" pitchFamily="18" charset="0"/>
            </a:endParaRPr>
          </a:p>
          <a:p>
            <a:pPr marL="285750" indent="-285750" algn="just" rtl="0" fontAlgn="base">
              <a:spcBef>
                <a:spcPts val="0"/>
              </a:spcBef>
              <a:spcAft>
                <a:spcPts val="0"/>
              </a:spcAft>
              <a:buFont typeface="Arial" panose="020B0604020202020204" pitchFamily="34" charset="0"/>
              <a:buChar char="•"/>
            </a:pPr>
            <a:endParaRPr lang="es-ES" sz="1700" b="1" dirty="0">
              <a:solidFill>
                <a:srgbClr val="000000"/>
              </a:solidFill>
              <a:latin typeface="Times New Roman" panose="02020603050405020304" pitchFamily="18" charset="0"/>
            </a:endParaRPr>
          </a:p>
          <a:p>
            <a:pPr algn="just" rtl="0" fontAlgn="base">
              <a:spcBef>
                <a:spcPts val="0"/>
              </a:spcBef>
              <a:spcAft>
                <a:spcPts val="0"/>
              </a:spcAft>
            </a:pPr>
            <a:endParaRPr lang="es-ES" dirty="0">
              <a:solidFill>
                <a:srgbClr val="000000"/>
              </a:solidFill>
              <a:latin typeface="Times New Roman" panose="02020603050405020304" pitchFamily="18" charset="0"/>
            </a:endParaRP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endParaRPr>
          </a:p>
          <a:p>
            <a:pPr algn="just"/>
            <a:br>
              <a:rPr lang="es-ES" sz="2000" dirty="0"/>
            </a:br>
            <a:endParaRPr lang="es-ES" sz="2000" b="1" dirty="0">
              <a:solidFill>
                <a:srgbClr val="000000"/>
              </a:solidFill>
              <a:latin typeface="Times New Roman" panose="02020603050405020304" pitchFamily="18" charset="0"/>
            </a:endParaRPr>
          </a:p>
        </p:txBody>
      </p:sp>
      <p:sp>
        <p:nvSpPr>
          <p:cNvPr id="51" name="TextBox 50">
            <a:extLst>
              <a:ext uri="{FF2B5EF4-FFF2-40B4-BE49-F238E27FC236}">
                <a16:creationId xmlns:a16="http://schemas.microsoft.com/office/drawing/2014/main" id="{3722AB2C-B445-C19F-680D-30186F0B3EF6}"/>
              </a:ext>
            </a:extLst>
          </p:cNvPr>
          <p:cNvSpPr txBox="1"/>
          <p:nvPr/>
        </p:nvSpPr>
        <p:spPr>
          <a:xfrm>
            <a:off x="6719003" y="497565"/>
            <a:ext cx="5264476" cy="5632311"/>
          </a:xfrm>
          <a:prstGeom prst="rect">
            <a:avLst/>
          </a:prstGeom>
          <a:noFill/>
        </p:spPr>
        <p:txBody>
          <a:bodyPr wrap="square">
            <a:spAutoFit/>
          </a:bodyPr>
          <a:lstStyle/>
          <a:p>
            <a:pPr rtl="0" fontAlgn="base">
              <a:spcBef>
                <a:spcPts val="0"/>
              </a:spcBef>
              <a:spcAft>
                <a:spcPts val="0"/>
              </a:spcAft>
            </a:pPr>
            <a:r>
              <a:rPr lang="es-ES" sz="1800" b="1" i="0" u="none" strike="noStrike" dirty="0">
                <a:solidFill>
                  <a:srgbClr val="000000"/>
                </a:solidFill>
                <a:effectLst/>
                <a:latin typeface="Times New Roman" panose="02020603050405020304" pitchFamily="18" charset="0"/>
              </a:rPr>
              <a:t>4. Who </a:t>
            </a:r>
            <a:r>
              <a:rPr lang="es-ES" sz="1800" b="1" i="0" u="none" strike="noStrike" dirty="0" err="1">
                <a:solidFill>
                  <a:srgbClr val="000000"/>
                </a:solidFill>
                <a:effectLst/>
                <a:latin typeface="Times New Roman" panose="02020603050405020304" pitchFamily="18" charset="0"/>
              </a:rPr>
              <a:t>evaluates</a:t>
            </a:r>
            <a:r>
              <a:rPr lang="es-ES" sz="1800" b="1" i="0" u="none" strike="noStrike" dirty="0">
                <a:solidFill>
                  <a:srgbClr val="000000"/>
                </a:solidFill>
                <a:effectLst/>
                <a:latin typeface="Times New Roman" panose="02020603050405020304" pitchFamily="18" charset="0"/>
              </a:rPr>
              <a:t>? </a:t>
            </a:r>
          </a:p>
          <a:p>
            <a:pPr rtl="0" fontAlgn="base">
              <a:spcBef>
                <a:spcPts val="0"/>
              </a:spcBef>
              <a:spcAft>
                <a:spcPts val="0"/>
              </a:spcAft>
            </a:pPr>
            <a:endParaRPr lang="es-ES" sz="1800" b="1"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n-US" dirty="0">
                <a:solidFill>
                  <a:srgbClr val="000000"/>
                </a:solidFill>
                <a:latin typeface="Times New Roman" panose="02020603050405020304" pitchFamily="18" charset="0"/>
              </a:rPr>
              <a:t>There are three agents</a:t>
            </a:r>
            <a:r>
              <a:rPr lang="en-US" dirty="0">
                <a:latin typeface="Times New Roman" panose="02020603050405020304" pitchFamily="18" charset="0"/>
              </a:rPr>
              <a:t>: Self-evaluation, </a:t>
            </a:r>
          </a:p>
          <a:p>
            <a:pPr algn="just" rtl="0" fontAlgn="base">
              <a:spcBef>
                <a:spcPts val="0"/>
              </a:spcBef>
              <a:spcAft>
                <a:spcPts val="0"/>
              </a:spcAft>
            </a:pPr>
            <a:r>
              <a:rPr lang="en-US" dirty="0">
                <a:latin typeface="Times New Roman" panose="02020603050405020304" pitchFamily="18" charset="0"/>
              </a:rPr>
              <a:t>Co-evaluation and Hetero-evaluation.</a:t>
            </a: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s-ES" sz="1800" b="1" i="0" u="none" strike="noStrike" dirty="0" err="1">
                <a:solidFill>
                  <a:srgbClr val="0070C0"/>
                </a:solidFill>
                <a:effectLst/>
                <a:latin typeface="Times New Roman" panose="02020603050405020304" pitchFamily="18" charset="0"/>
                <a:cs typeface="Times New Roman" panose="02020603050405020304" pitchFamily="18" charset="0"/>
              </a:rPr>
              <a:t>Self-evaluation</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a:t>
            </a:r>
            <a:r>
              <a:rPr lang="en-US" b="0" i="0" dirty="0">
                <a:solidFill>
                  <a:srgbClr val="474747"/>
                </a:solidFill>
                <a:effectLst/>
                <a:latin typeface="Times New Roman" panose="02020603050405020304" pitchFamily="18" charset="0"/>
                <a:cs typeface="Times New Roman" panose="02020603050405020304" pitchFamily="18" charset="0"/>
              </a:rPr>
              <a:t>Self-evaluation is </a:t>
            </a:r>
            <a:r>
              <a:rPr lang="en-US" b="0" i="0" dirty="0">
                <a:solidFill>
                  <a:srgbClr val="040C28"/>
                </a:solidFill>
                <a:effectLst/>
                <a:latin typeface="Times New Roman" panose="02020603050405020304" pitchFamily="18" charset="0"/>
                <a:cs typeface="Times New Roman" panose="02020603050405020304" pitchFamily="18" charset="0"/>
              </a:rPr>
              <a:t>a procedure to systematically observe, analyze and value your own professional action and its results in order to stabilize or improve it</a:t>
            </a:r>
            <a:r>
              <a:rPr lang="en-US" b="0" i="0" dirty="0">
                <a:solidFill>
                  <a:srgbClr val="474747"/>
                </a:solidFill>
                <a:effectLst/>
                <a:latin typeface="Times New Roman" panose="02020603050405020304" pitchFamily="18" charset="0"/>
                <a:cs typeface="Times New Roman" panose="02020603050405020304" pitchFamily="18" charset="0"/>
              </a:rPr>
              <a:t>. </a:t>
            </a:r>
            <a:endParaRPr lang="es-ES" sz="1800" b="0" i="0" u="none" strike="noStrike" dirty="0">
              <a:solidFill>
                <a:srgbClr val="000000"/>
              </a:solidFill>
              <a:effectLst/>
              <a:latin typeface="Times New Roman" panose="02020603050405020304" pitchFamily="18" charset="0"/>
              <a:cs typeface="Times New Roman" panose="02020603050405020304" pitchFamily="18" charset="0"/>
            </a:endParaRP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cs typeface="Times New Roman" panose="02020603050405020304" pitchFamily="18" charset="0"/>
            </a:endParaRPr>
          </a:p>
          <a:p>
            <a:pPr algn="just" rtl="0" fontAlgn="base">
              <a:spcBef>
                <a:spcPts val="0"/>
              </a:spcBef>
              <a:spcAft>
                <a:spcPts val="0"/>
              </a:spcAft>
            </a:pPr>
            <a:r>
              <a:rPr lang="es-ES" sz="1800" b="0" i="0" u="none" strike="noStrike" dirty="0" err="1">
                <a:solidFill>
                  <a:srgbClr val="00B050"/>
                </a:solidFill>
                <a:effectLst/>
                <a:latin typeface="Times New Roman" panose="02020603050405020304" pitchFamily="18" charset="0"/>
                <a:cs typeface="Times New Roman" panose="02020603050405020304" pitchFamily="18" charset="0"/>
              </a:rPr>
              <a:t>Co-evaluation</a:t>
            </a:r>
            <a:r>
              <a:rPr lang="es-ES" sz="1800" b="0" i="0" u="none" strike="noStrike" dirty="0">
                <a:solidFill>
                  <a:srgbClr val="000000"/>
                </a:solidFill>
                <a:effectLst/>
                <a:latin typeface="Times New Roman" panose="02020603050405020304" pitchFamily="18" charset="0"/>
                <a:cs typeface="Times New Roman" panose="02020603050405020304" pitchFamily="18" charset="0"/>
              </a:rPr>
              <a:t>: </a:t>
            </a:r>
            <a:r>
              <a:rPr lang="en-US" b="0" i="0" dirty="0">
                <a:solidFill>
                  <a:srgbClr val="040C28"/>
                </a:solidFill>
                <a:effectLst/>
                <a:latin typeface="Times New Roman" panose="02020603050405020304" pitchFamily="18" charset="0"/>
                <a:cs typeface="Times New Roman" panose="02020603050405020304" pitchFamily="18" charset="0"/>
              </a:rPr>
              <a:t>Co-evaluation is a method in which participants make an assessment about the learning process or product by all, one or a group of students</a:t>
            </a:r>
            <a:r>
              <a:rPr lang="en-US" b="0" i="0" dirty="0">
                <a:solidFill>
                  <a:srgbClr val="1F1F1F"/>
                </a:solidFill>
                <a:effectLst/>
                <a:latin typeface="Times New Roman" panose="02020603050405020304" pitchFamily="18" charset="0"/>
                <a:cs typeface="Times New Roman" panose="02020603050405020304" pitchFamily="18" charset="0"/>
              </a:rPr>
              <a:t>. It fosters collaboration and cooperation between students</a:t>
            </a:r>
            <a:endParaRPr lang="es-ES" sz="1800" b="0" i="0" u="none" strike="noStrike" dirty="0">
              <a:solidFill>
                <a:srgbClr val="000000"/>
              </a:solidFill>
              <a:effectLst/>
              <a:latin typeface="Times New Roman" panose="02020603050405020304" pitchFamily="18" charset="0"/>
              <a:cs typeface="Times New Roman" panose="02020603050405020304" pitchFamily="18" charset="0"/>
            </a:endParaRP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s-ES" dirty="0">
                <a:solidFill>
                  <a:srgbClr val="7030A0"/>
                </a:solidFill>
                <a:latin typeface="Times New Roman" panose="02020603050405020304" pitchFamily="18" charset="0"/>
                <a:cs typeface="Times New Roman" panose="02020603050405020304" pitchFamily="18" charset="0"/>
              </a:rPr>
              <a:t>Hetero-</a:t>
            </a:r>
            <a:r>
              <a:rPr lang="es-ES" dirty="0" err="1">
                <a:solidFill>
                  <a:srgbClr val="7030A0"/>
                </a:solidFill>
                <a:latin typeface="Times New Roman" panose="02020603050405020304" pitchFamily="18" charset="0"/>
                <a:cs typeface="Times New Roman" panose="02020603050405020304" pitchFamily="18" charset="0"/>
              </a:rPr>
              <a:t>evaluation</a:t>
            </a:r>
            <a:r>
              <a:rPr lang="es-ES" dirty="0">
                <a:solidFill>
                  <a:srgbClr val="000000"/>
                </a:solidFill>
                <a:latin typeface="Times New Roman" panose="02020603050405020304" pitchFamily="18" charset="0"/>
                <a:cs typeface="Times New Roman" panose="02020603050405020304" pitchFamily="18" charset="0"/>
              </a:rPr>
              <a:t>: </a:t>
            </a:r>
            <a:r>
              <a:rPr lang="en-US" b="0" i="0" dirty="0">
                <a:solidFill>
                  <a:srgbClr val="1F1F1F"/>
                </a:solidFill>
                <a:effectLst/>
                <a:latin typeface="Times New Roman" panose="02020603050405020304" pitchFamily="18" charset="0"/>
                <a:cs typeface="Times New Roman" panose="02020603050405020304" pitchFamily="18" charset="0"/>
              </a:rPr>
              <a:t>On the other hand, hetero-evaluation is </a:t>
            </a:r>
            <a:r>
              <a:rPr lang="en-US" b="0" i="0" dirty="0">
                <a:solidFill>
                  <a:srgbClr val="040C28"/>
                </a:solidFill>
                <a:effectLst/>
                <a:latin typeface="Times New Roman" panose="02020603050405020304" pitchFamily="18" charset="0"/>
                <a:cs typeface="Times New Roman" panose="02020603050405020304" pitchFamily="18" charset="0"/>
              </a:rPr>
              <a:t>the assessment made by one person over another and questions are measured regarding their work, attitude, performance, among other characteristics</a:t>
            </a:r>
            <a:r>
              <a:rPr lang="en-US" b="0" i="0" dirty="0">
                <a:solidFill>
                  <a:srgbClr val="1F1F1F"/>
                </a:solidFill>
                <a:effectLst/>
                <a:latin typeface="Times New Roman" panose="02020603050405020304" pitchFamily="18" charset="0"/>
                <a:cs typeface="Times New Roman" panose="02020603050405020304" pitchFamily="18" charset="0"/>
              </a:rPr>
              <a:t> (CASANOVA, 1998).</a:t>
            </a:r>
            <a:endParaRPr lang="es-ES" sz="1800" b="0" i="0" u="none" strike="noStrike" dirty="0">
              <a:solidFill>
                <a:srgbClr val="000000"/>
              </a:solidFill>
              <a:effectLs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4D34128-846C-A906-2E58-55ED1732BB67}"/>
              </a:ext>
            </a:extLst>
          </p:cNvPr>
          <p:cNvSpPr txBox="1"/>
          <p:nvPr/>
        </p:nvSpPr>
        <p:spPr>
          <a:xfrm>
            <a:off x="11751079" y="6345522"/>
            <a:ext cx="337788"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5</a:t>
            </a:r>
          </a:p>
          <a:p>
            <a:endParaRPr lang="en-US" dirty="0"/>
          </a:p>
        </p:txBody>
      </p:sp>
      <p:sp>
        <p:nvSpPr>
          <p:cNvPr id="46" name="TextBox 45">
            <a:extLst>
              <a:ext uri="{FF2B5EF4-FFF2-40B4-BE49-F238E27FC236}">
                <a16:creationId xmlns:a16="http://schemas.microsoft.com/office/drawing/2014/main" id="{C126DCD7-6529-A531-77F0-31AA71456E53}"/>
              </a:ext>
            </a:extLst>
          </p:cNvPr>
          <p:cNvSpPr txBox="1"/>
          <p:nvPr/>
        </p:nvSpPr>
        <p:spPr>
          <a:xfrm>
            <a:off x="28594" y="6345522"/>
            <a:ext cx="337788" cy="461665"/>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4</a:t>
            </a:r>
            <a:endParaRPr lang="en-US" dirty="0"/>
          </a:p>
        </p:txBody>
      </p:sp>
      <p:sp>
        <p:nvSpPr>
          <p:cNvPr id="54" name="TextBox 53">
            <a:extLst>
              <a:ext uri="{FF2B5EF4-FFF2-40B4-BE49-F238E27FC236}">
                <a16:creationId xmlns:a16="http://schemas.microsoft.com/office/drawing/2014/main" id="{E119EAA5-C6BB-E762-1D59-DE4945207D81}"/>
              </a:ext>
            </a:extLst>
          </p:cNvPr>
          <p:cNvSpPr txBox="1"/>
          <p:nvPr/>
        </p:nvSpPr>
        <p:spPr>
          <a:xfrm>
            <a:off x="2762821" y="3618241"/>
            <a:ext cx="3092028" cy="1200329"/>
          </a:xfrm>
          <a:prstGeom prst="rect">
            <a:avLst/>
          </a:prstGeom>
          <a:noFill/>
        </p:spPr>
        <p:txBody>
          <a:bodyPr wrap="square">
            <a:spAutoFit/>
          </a:bodyPr>
          <a:lstStyle/>
          <a:p>
            <a:pPr algn="ctr" rtl="0" fontAlgn="base">
              <a:spcBef>
                <a:spcPts val="0"/>
              </a:spcBef>
              <a:spcAft>
                <a:spcPts val="0"/>
              </a:spcAft>
            </a:pPr>
            <a:r>
              <a:rPr lang="es-ES" b="1" dirty="0" err="1">
                <a:solidFill>
                  <a:srgbClr val="000000"/>
                </a:solidFill>
                <a:latin typeface="Times New Roman" panose="02020603050405020304" pitchFamily="18" charset="0"/>
              </a:rPr>
              <a:t>Continuous</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assessment</a:t>
            </a:r>
            <a:endParaRPr lang="es-ES" b="1" dirty="0">
              <a:solidFill>
                <a:srgbClr val="000000"/>
              </a:solidFill>
              <a:latin typeface="Times New Roman" panose="02020603050405020304" pitchFamily="18" charset="0"/>
            </a:endParaRPr>
          </a:p>
          <a:p>
            <a:pPr algn="ctr" rtl="0" fontAlgn="base">
              <a:spcBef>
                <a:spcPts val="0"/>
              </a:spcBef>
              <a:spcAft>
                <a:spcPts val="0"/>
              </a:spcAft>
            </a:pPr>
            <a:r>
              <a:rPr lang="es-ES" dirty="0" err="1">
                <a:solidFill>
                  <a:srgbClr val="000000"/>
                </a:solidFill>
                <a:latin typeface="Times New Roman" panose="02020603050405020304" pitchFamily="18" charset="0"/>
              </a:rPr>
              <a:t>It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appears</a:t>
            </a:r>
            <a:r>
              <a:rPr lang="es-ES" dirty="0">
                <a:solidFill>
                  <a:srgbClr val="000000"/>
                </a:solidFill>
                <a:latin typeface="Times New Roman" panose="02020603050405020304" pitchFamily="18" charset="0"/>
              </a:rPr>
              <a:t>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first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day</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during</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middle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of</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course</a:t>
            </a:r>
            <a:endParaRPr lang="es-ES" dirty="0">
              <a:solidFill>
                <a:srgbClr val="000000"/>
              </a:solidFill>
              <a:latin typeface="Times New Roman" panose="02020603050405020304" pitchFamily="18" charset="0"/>
            </a:endParaRPr>
          </a:p>
          <a:p>
            <a:pPr algn="ctr" rtl="0" fontAlgn="base">
              <a:spcBef>
                <a:spcPts val="0"/>
              </a:spcBef>
              <a:spcAft>
                <a:spcPts val="0"/>
              </a:spcAft>
            </a:pPr>
            <a:r>
              <a:rPr lang="es-ES" dirty="0">
                <a:solidFill>
                  <a:srgbClr val="000000"/>
                </a:solidFill>
                <a:latin typeface="Times New Roman" panose="02020603050405020304" pitchFamily="18" charset="0"/>
              </a:rPr>
              <a:t>and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end</a:t>
            </a:r>
            <a:r>
              <a:rPr lang="es-ES" dirty="0">
                <a:solidFill>
                  <a:srgbClr val="000000"/>
                </a:solidFill>
                <a:latin typeface="Times New Roman" panose="02020603050405020304" pitchFamily="18" charset="0"/>
              </a:rPr>
              <a:t>.</a:t>
            </a:r>
          </a:p>
        </p:txBody>
      </p:sp>
      <p:sp>
        <p:nvSpPr>
          <p:cNvPr id="56" name="TextBox 55">
            <a:extLst>
              <a:ext uri="{FF2B5EF4-FFF2-40B4-BE49-F238E27FC236}">
                <a16:creationId xmlns:a16="http://schemas.microsoft.com/office/drawing/2014/main" id="{09CD3A03-F2A6-2213-4613-77A228C55619}"/>
              </a:ext>
            </a:extLst>
          </p:cNvPr>
          <p:cNvSpPr txBox="1"/>
          <p:nvPr/>
        </p:nvSpPr>
        <p:spPr>
          <a:xfrm>
            <a:off x="-50889" y="1998497"/>
            <a:ext cx="3092028" cy="923330"/>
          </a:xfrm>
          <a:prstGeom prst="rect">
            <a:avLst/>
          </a:prstGeom>
          <a:noFill/>
        </p:spPr>
        <p:txBody>
          <a:bodyPr wrap="square">
            <a:spAutoFit/>
          </a:bodyPr>
          <a:lstStyle/>
          <a:p>
            <a:pPr algn="ctr" rtl="0" fontAlgn="base">
              <a:spcBef>
                <a:spcPts val="0"/>
              </a:spcBef>
              <a:spcAft>
                <a:spcPts val="0"/>
              </a:spcAft>
            </a:pPr>
            <a:r>
              <a:rPr lang="es-ES" b="1" dirty="0" err="1">
                <a:solidFill>
                  <a:srgbClr val="000000"/>
                </a:solidFill>
                <a:latin typeface="Times New Roman" panose="02020603050405020304" pitchFamily="18" charset="0"/>
              </a:rPr>
              <a:t>Diagnostic</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assessment</a:t>
            </a:r>
            <a:endParaRPr lang="es-ES" b="1" dirty="0">
              <a:solidFill>
                <a:srgbClr val="000000"/>
              </a:solidFill>
              <a:latin typeface="Times New Roman" panose="02020603050405020304" pitchFamily="18" charset="0"/>
            </a:endParaRPr>
          </a:p>
          <a:p>
            <a:pPr algn="ctr" rtl="0" fontAlgn="base">
              <a:spcBef>
                <a:spcPts val="0"/>
              </a:spcBef>
              <a:spcAft>
                <a:spcPts val="0"/>
              </a:spcAft>
            </a:pPr>
            <a:r>
              <a:rPr lang="es-ES" dirty="0" err="1">
                <a:solidFill>
                  <a:srgbClr val="000000"/>
                </a:solidFill>
                <a:latin typeface="Times New Roman" panose="02020603050405020304" pitchFamily="18" charset="0"/>
              </a:rPr>
              <a:t>It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appears</a:t>
            </a:r>
            <a:r>
              <a:rPr lang="es-ES" dirty="0">
                <a:solidFill>
                  <a:srgbClr val="000000"/>
                </a:solidFill>
                <a:latin typeface="Times New Roman" panose="02020603050405020304" pitchFamily="18" charset="0"/>
              </a:rPr>
              <a:t>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beginning</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of</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course</a:t>
            </a:r>
            <a:r>
              <a:rPr lang="es-ES" dirty="0">
                <a:solidFill>
                  <a:srgbClr val="000000"/>
                </a:solidFill>
                <a:latin typeface="Times New Roman" panose="02020603050405020304" pitchFamily="18" charset="0"/>
              </a:rPr>
              <a:t>.</a:t>
            </a:r>
          </a:p>
        </p:txBody>
      </p:sp>
      <p:sp>
        <p:nvSpPr>
          <p:cNvPr id="57" name="TextBox 56">
            <a:extLst>
              <a:ext uri="{FF2B5EF4-FFF2-40B4-BE49-F238E27FC236}">
                <a16:creationId xmlns:a16="http://schemas.microsoft.com/office/drawing/2014/main" id="{970FBD6F-6914-7463-D980-D1BA74C37C98}"/>
              </a:ext>
            </a:extLst>
          </p:cNvPr>
          <p:cNvSpPr txBox="1"/>
          <p:nvPr/>
        </p:nvSpPr>
        <p:spPr>
          <a:xfrm>
            <a:off x="2730055" y="2020676"/>
            <a:ext cx="3092028" cy="923330"/>
          </a:xfrm>
          <a:prstGeom prst="rect">
            <a:avLst/>
          </a:prstGeom>
          <a:noFill/>
        </p:spPr>
        <p:txBody>
          <a:bodyPr wrap="square">
            <a:spAutoFit/>
          </a:bodyPr>
          <a:lstStyle/>
          <a:p>
            <a:pPr algn="ctr" rtl="0" fontAlgn="base">
              <a:spcBef>
                <a:spcPts val="0"/>
              </a:spcBef>
              <a:spcAft>
                <a:spcPts val="0"/>
              </a:spcAft>
            </a:pPr>
            <a:r>
              <a:rPr lang="es-ES" b="1" dirty="0" err="1">
                <a:solidFill>
                  <a:srgbClr val="000000"/>
                </a:solidFill>
                <a:latin typeface="Times New Roman" panose="02020603050405020304" pitchFamily="18" charset="0"/>
              </a:rPr>
              <a:t>Summative</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assessment</a:t>
            </a:r>
            <a:endParaRPr lang="es-ES" b="1" dirty="0">
              <a:solidFill>
                <a:srgbClr val="000000"/>
              </a:solidFill>
              <a:latin typeface="Times New Roman" panose="02020603050405020304" pitchFamily="18" charset="0"/>
            </a:endParaRPr>
          </a:p>
          <a:p>
            <a:pPr algn="ctr" rtl="0" fontAlgn="base">
              <a:spcBef>
                <a:spcPts val="0"/>
              </a:spcBef>
              <a:spcAft>
                <a:spcPts val="0"/>
              </a:spcAft>
            </a:pPr>
            <a:r>
              <a:rPr lang="es-ES" dirty="0" err="1">
                <a:solidFill>
                  <a:srgbClr val="000000"/>
                </a:solidFill>
                <a:latin typeface="Times New Roman" panose="02020603050405020304" pitchFamily="18" charset="0"/>
              </a:rPr>
              <a:t>It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appears</a:t>
            </a:r>
            <a:r>
              <a:rPr lang="es-ES" dirty="0">
                <a:solidFill>
                  <a:srgbClr val="000000"/>
                </a:solidFill>
                <a:latin typeface="Times New Roman" panose="02020603050405020304" pitchFamily="18" charset="0"/>
              </a:rPr>
              <a:t>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and </a:t>
            </a:r>
            <a:r>
              <a:rPr lang="es-ES" dirty="0" err="1">
                <a:solidFill>
                  <a:srgbClr val="000000"/>
                </a:solidFill>
                <a:latin typeface="Times New Roman" panose="02020603050405020304" pitchFamily="18" charset="0"/>
              </a:rPr>
              <a:t>of</a:t>
            </a:r>
            <a:r>
              <a:rPr lang="es-ES" dirty="0">
                <a:solidFill>
                  <a:srgbClr val="000000"/>
                </a:solidFill>
                <a:latin typeface="Times New Roman" panose="02020603050405020304" pitchFamily="18" charset="0"/>
              </a:rPr>
              <a:t> </a:t>
            </a:r>
          </a:p>
          <a:p>
            <a:pPr algn="ctr" rtl="0" fontAlgn="base">
              <a:spcBef>
                <a:spcPts val="0"/>
              </a:spcBef>
              <a:spcAft>
                <a:spcPts val="0"/>
              </a:spcAft>
            </a:pPr>
            <a:r>
              <a:rPr lang="es-ES" dirty="0">
                <a:solidFill>
                  <a:srgbClr val="000000"/>
                </a:solidFill>
                <a:latin typeface="Times New Roman" panose="02020603050405020304" pitchFamily="18" charset="0"/>
              </a:rPr>
              <a:t>a </a:t>
            </a:r>
            <a:r>
              <a:rPr lang="es-ES" dirty="0" err="1">
                <a:solidFill>
                  <a:srgbClr val="000000"/>
                </a:solidFill>
                <a:latin typeface="Times New Roman" panose="02020603050405020304" pitchFamily="18" charset="0"/>
              </a:rPr>
              <a:t>unit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of</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course</a:t>
            </a:r>
            <a:r>
              <a:rPr lang="es-ES" dirty="0">
                <a:solidFill>
                  <a:srgbClr val="000000"/>
                </a:solidFill>
                <a:latin typeface="Times New Roman" panose="02020603050405020304" pitchFamily="18" charset="0"/>
              </a:rPr>
              <a:t>.</a:t>
            </a:r>
          </a:p>
        </p:txBody>
      </p:sp>
    </p:spTree>
    <p:extLst>
      <p:ext uri="{BB962C8B-B14F-4D97-AF65-F5344CB8AC3E}">
        <p14:creationId xmlns:p14="http://schemas.microsoft.com/office/powerpoint/2010/main" val="22337784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68263" y="74645"/>
            <a:ext cx="5968501" cy="6693988"/>
          </a:xfrm>
          <a:prstGeom prst="rect">
            <a:avLst/>
          </a:prstGeom>
        </p:spPr>
      </p:pic>
      <p:sp>
        <p:nvSpPr>
          <p:cNvPr id="49" name="TextBox 48">
            <a:extLst>
              <a:ext uri="{FF2B5EF4-FFF2-40B4-BE49-F238E27FC236}">
                <a16:creationId xmlns:a16="http://schemas.microsoft.com/office/drawing/2014/main" id="{C3771752-7BE7-B637-580C-9D2528B8C64A}"/>
              </a:ext>
            </a:extLst>
          </p:cNvPr>
          <p:cNvSpPr txBox="1"/>
          <p:nvPr/>
        </p:nvSpPr>
        <p:spPr>
          <a:xfrm>
            <a:off x="192620" y="360582"/>
            <a:ext cx="5316715" cy="6032421"/>
          </a:xfrm>
          <a:prstGeom prst="rect">
            <a:avLst/>
          </a:prstGeom>
          <a:noFill/>
        </p:spPr>
        <p:txBody>
          <a:bodyPr wrap="square">
            <a:spAutoFit/>
          </a:bodyPr>
          <a:lstStyle/>
          <a:p>
            <a:pPr algn="just" rtl="0" fontAlgn="base">
              <a:spcBef>
                <a:spcPts val="0"/>
              </a:spcBef>
              <a:spcAft>
                <a:spcPts val="0"/>
              </a:spcAft>
            </a:pPr>
            <a:r>
              <a:rPr lang="es-ES" sz="1600" b="1" i="0" u="none" strike="noStrike" dirty="0">
                <a:solidFill>
                  <a:srgbClr val="000000"/>
                </a:solidFill>
                <a:effectLst/>
                <a:latin typeface="Times New Roman" panose="02020603050405020304" pitchFamily="18" charset="0"/>
              </a:rPr>
              <a:t>3. </a:t>
            </a:r>
            <a:r>
              <a:rPr lang="es-ES" sz="1600" b="1" dirty="0" err="1">
                <a:solidFill>
                  <a:srgbClr val="000000"/>
                </a:solidFill>
                <a:latin typeface="Times New Roman" panose="02020603050405020304" pitchFamily="18" charset="0"/>
              </a:rPr>
              <a:t>How</a:t>
            </a:r>
            <a:r>
              <a:rPr lang="es-ES" sz="1600" b="1" dirty="0">
                <a:solidFill>
                  <a:srgbClr val="000000"/>
                </a:solidFill>
                <a:latin typeface="Times New Roman" panose="02020603050405020304" pitchFamily="18" charset="0"/>
              </a:rPr>
              <a:t> </a:t>
            </a:r>
            <a:r>
              <a:rPr lang="es-ES" sz="1600" b="1" dirty="0" err="1">
                <a:solidFill>
                  <a:srgbClr val="000000"/>
                </a:solidFill>
                <a:latin typeface="Times New Roman" panose="02020603050405020304" pitchFamily="18" charset="0"/>
              </a:rPr>
              <a:t>to</a:t>
            </a:r>
            <a:r>
              <a:rPr lang="es-ES" sz="1600" b="1" dirty="0">
                <a:solidFill>
                  <a:srgbClr val="000000"/>
                </a:solidFill>
                <a:latin typeface="Times New Roman" panose="02020603050405020304" pitchFamily="18" charset="0"/>
              </a:rPr>
              <a:t> </a:t>
            </a:r>
            <a:r>
              <a:rPr lang="es-ES" sz="1600" b="1" dirty="0" err="1">
                <a:solidFill>
                  <a:srgbClr val="000000"/>
                </a:solidFill>
                <a:latin typeface="Times New Roman" panose="02020603050405020304" pitchFamily="18" charset="0"/>
              </a:rPr>
              <a:t>evaluate</a:t>
            </a:r>
            <a:r>
              <a:rPr lang="es-ES" sz="1600" b="1" dirty="0">
                <a:solidFill>
                  <a:srgbClr val="000000"/>
                </a:solidFill>
                <a:latin typeface="Times New Roman" panose="02020603050405020304" pitchFamily="18" charset="0"/>
              </a:rPr>
              <a:t>?</a:t>
            </a:r>
            <a:endParaRPr lang="es-ES" sz="16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endParaRPr lang="es-ES" sz="1600" b="0"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s-ES" sz="1600" dirty="0" err="1">
                <a:latin typeface="Times New Roman" panose="02020603050405020304" pitchFamily="18" charset="0"/>
              </a:rPr>
              <a:t>The</a:t>
            </a:r>
            <a:r>
              <a:rPr lang="es-ES" sz="1600" dirty="0">
                <a:latin typeface="Times New Roman" panose="02020603050405020304" pitchFamily="18" charset="0"/>
              </a:rPr>
              <a:t> </a:t>
            </a:r>
            <a:r>
              <a:rPr lang="es-ES" sz="1600" dirty="0" err="1">
                <a:latin typeface="Times New Roman" panose="02020603050405020304" pitchFamily="18" charset="0"/>
              </a:rPr>
              <a:t>most</a:t>
            </a:r>
            <a:r>
              <a:rPr lang="es-ES" sz="1600" dirty="0">
                <a:latin typeface="Times New Roman" panose="02020603050405020304" pitchFamily="18" charset="0"/>
              </a:rPr>
              <a:t> </a:t>
            </a:r>
            <a:r>
              <a:rPr lang="es-ES" sz="1600" dirty="0" err="1">
                <a:latin typeface="Times New Roman" panose="02020603050405020304" pitchFamily="18" charset="0"/>
              </a:rPr>
              <a:t>traditional</a:t>
            </a:r>
            <a:r>
              <a:rPr lang="es-ES" sz="1600" dirty="0">
                <a:latin typeface="Times New Roman" panose="02020603050405020304" pitchFamily="18" charset="0"/>
              </a:rPr>
              <a:t> </a:t>
            </a:r>
            <a:r>
              <a:rPr lang="es-ES" sz="1600" dirty="0" err="1">
                <a:latin typeface="Times New Roman" panose="02020603050405020304" pitchFamily="18" charset="0"/>
              </a:rPr>
              <a:t>way</a:t>
            </a:r>
            <a:r>
              <a:rPr lang="es-ES" sz="1600" dirty="0">
                <a:latin typeface="Times New Roman" panose="02020603050405020304" pitchFamily="18" charset="0"/>
              </a:rPr>
              <a:t> </a:t>
            </a:r>
            <a:r>
              <a:rPr lang="es-ES" sz="1600" dirty="0" err="1">
                <a:latin typeface="Times New Roman" panose="02020603050405020304" pitchFamily="18" charset="0"/>
              </a:rPr>
              <a:t>is</a:t>
            </a:r>
            <a:r>
              <a:rPr lang="es-ES" sz="1600" dirty="0">
                <a:latin typeface="Times New Roman" panose="02020603050405020304" pitchFamily="18" charset="0"/>
              </a:rPr>
              <a:t> </a:t>
            </a:r>
            <a:r>
              <a:rPr lang="es-ES" sz="1600" dirty="0" err="1">
                <a:latin typeface="Times New Roman" panose="02020603050405020304" pitchFamily="18" charset="0"/>
              </a:rPr>
              <a:t>through</a:t>
            </a:r>
            <a:r>
              <a:rPr lang="es-ES" sz="1600" dirty="0">
                <a:latin typeface="Times New Roman" panose="02020603050405020304" pitchFamily="18" charset="0"/>
              </a:rPr>
              <a:t> </a:t>
            </a:r>
            <a:r>
              <a:rPr lang="es-ES" sz="1600" dirty="0" err="1">
                <a:latin typeface="Times New Roman" panose="02020603050405020304" pitchFamily="18" charset="0"/>
              </a:rPr>
              <a:t>the</a:t>
            </a:r>
            <a:r>
              <a:rPr lang="es-ES" sz="1600" dirty="0">
                <a:latin typeface="Times New Roman" panose="02020603050405020304" pitchFamily="18" charset="0"/>
              </a:rPr>
              <a:t> use </a:t>
            </a:r>
            <a:r>
              <a:rPr lang="es-ES" sz="1600" dirty="0" err="1">
                <a:latin typeface="Times New Roman" panose="02020603050405020304" pitchFamily="18" charset="0"/>
              </a:rPr>
              <a:t>of</a:t>
            </a:r>
            <a:r>
              <a:rPr lang="es-ES" sz="1600" dirty="0">
                <a:latin typeface="Times New Roman" panose="02020603050405020304" pitchFamily="18" charset="0"/>
              </a:rPr>
              <a:t> a test. </a:t>
            </a:r>
            <a:r>
              <a:rPr lang="es-ES" sz="1600" dirty="0" err="1">
                <a:latin typeface="Times New Roman" panose="02020603050405020304" pitchFamily="18" charset="0"/>
              </a:rPr>
              <a:t>For</a:t>
            </a:r>
            <a:r>
              <a:rPr lang="es-ES" sz="1600" dirty="0">
                <a:latin typeface="Times New Roman" panose="02020603050405020304" pitchFamily="18" charset="0"/>
              </a:rPr>
              <a:t> </a:t>
            </a:r>
            <a:r>
              <a:rPr lang="es-ES" sz="1600" dirty="0" err="1">
                <a:latin typeface="Times New Roman" panose="02020603050405020304" pitchFamily="18" charset="0"/>
              </a:rPr>
              <a:t>example</a:t>
            </a:r>
            <a:r>
              <a:rPr lang="es-ES" sz="1600" dirty="0">
                <a:latin typeface="Times New Roman" panose="02020603050405020304" pitchFamily="18" charset="0"/>
              </a:rPr>
              <a:t>: </a:t>
            </a:r>
            <a:r>
              <a:rPr lang="es-ES" sz="1600" dirty="0" err="1">
                <a:latin typeface="Times New Roman" panose="02020603050405020304" pitchFamily="18" charset="0"/>
              </a:rPr>
              <a:t>the</a:t>
            </a:r>
            <a:r>
              <a:rPr lang="es-ES" sz="1600" dirty="0">
                <a:latin typeface="Times New Roman" panose="02020603050405020304" pitchFamily="18" charset="0"/>
              </a:rPr>
              <a:t> </a:t>
            </a:r>
            <a:r>
              <a:rPr lang="es-ES" sz="1600" dirty="0" err="1">
                <a:latin typeface="Times New Roman" panose="02020603050405020304" pitchFamily="18" charset="0"/>
              </a:rPr>
              <a:t>teacher</a:t>
            </a:r>
            <a:r>
              <a:rPr lang="es-ES" sz="1600" dirty="0">
                <a:latin typeface="Times New Roman" panose="02020603050405020304" pitchFamily="18" charset="0"/>
              </a:rPr>
              <a:t> </a:t>
            </a:r>
            <a:r>
              <a:rPr lang="es-ES" sz="1600" dirty="0" err="1">
                <a:latin typeface="Times New Roman" panose="02020603050405020304" pitchFamily="18" charset="0"/>
              </a:rPr>
              <a:t>was</a:t>
            </a:r>
            <a:r>
              <a:rPr lang="es-ES" sz="1600" dirty="0">
                <a:latin typeface="Times New Roman" panose="02020603050405020304" pitchFamily="18" charset="0"/>
              </a:rPr>
              <a:t> </a:t>
            </a:r>
            <a:r>
              <a:rPr lang="es-ES" sz="1600" dirty="0" err="1">
                <a:latin typeface="Times New Roman" panose="02020603050405020304" pitchFamily="18" charset="0"/>
              </a:rPr>
              <a:t>teaching</a:t>
            </a:r>
            <a:r>
              <a:rPr lang="es-ES" sz="1600" dirty="0">
                <a:latin typeface="Times New Roman" panose="02020603050405020304" pitchFamily="18" charset="0"/>
              </a:rPr>
              <a:t> </a:t>
            </a:r>
            <a:r>
              <a:rPr lang="es-ES" sz="1600" dirty="0" err="1">
                <a:latin typeface="Times New Roman" panose="02020603050405020304" pitchFamily="18" charset="0"/>
              </a:rPr>
              <a:t>some</a:t>
            </a:r>
            <a:r>
              <a:rPr lang="es-ES" sz="1600" dirty="0">
                <a:latin typeface="Times New Roman" panose="02020603050405020304" pitchFamily="18" charset="0"/>
              </a:rPr>
              <a:t> </a:t>
            </a:r>
            <a:r>
              <a:rPr lang="es-ES" sz="1600" dirty="0" err="1">
                <a:latin typeface="Times New Roman" panose="02020603050405020304" pitchFamily="18" charset="0"/>
              </a:rPr>
              <a:t>concepts</a:t>
            </a:r>
            <a:r>
              <a:rPr lang="es-ES" sz="1600" dirty="0">
                <a:latin typeface="Times New Roman" panose="02020603050405020304" pitchFamily="18" charset="0"/>
              </a:rPr>
              <a:t>, rules, </a:t>
            </a:r>
            <a:r>
              <a:rPr lang="es-ES" sz="1600" dirty="0" err="1">
                <a:latin typeface="Times New Roman" panose="02020603050405020304" pitchFamily="18" charset="0"/>
              </a:rPr>
              <a:t>historic</a:t>
            </a:r>
            <a:r>
              <a:rPr lang="es-ES" sz="1600" dirty="0">
                <a:latin typeface="Times New Roman" panose="02020603050405020304" pitchFamily="18" charset="0"/>
              </a:rPr>
              <a:t> </a:t>
            </a:r>
            <a:r>
              <a:rPr lang="es-ES" sz="1600" dirty="0" err="1">
                <a:latin typeface="Times New Roman" panose="02020603050405020304" pitchFamily="18" charset="0"/>
              </a:rPr>
              <a:t>events</a:t>
            </a:r>
            <a:r>
              <a:rPr lang="es-ES" sz="1600" dirty="0">
                <a:latin typeface="Times New Roman" panose="02020603050405020304" pitchFamily="18" charset="0"/>
              </a:rPr>
              <a:t>, </a:t>
            </a:r>
            <a:r>
              <a:rPr lang="es-ES" sz="1600" dirty="0" err="1">
                <a:latin typeface="Times New Roman" panose="02020603050405020304" pitchFamily="18" charset="0"/>
              </a:rPr>
              <a:t>anything</a:t>
            </a:r>
            <a:r>
              <a:rPr lang="es-ES" sz="1600" dirty="0">
                <a:latin typeface="Times New Roman" panose="02020603050405020304" pitchFamily="18" charset="0"/>
              </a:rPr>
              <a:t> and at </a:t>
            </a:r>
            <a:r>
              <a:rPr lang="es-ES" sz="1600" dirty="0" err="1">
                <a:latin typeface="Times New Roman" panose="02020603050405020304" pitchFamily="18" charset="0"/>
              </a:rPr>
              <a:t>the</a:t>
            </a:r>
            <a:r>
              <a:rPr lang="es-ES" sz="1600" dirty="0">
                <a:latin typeface="Times New Roman" panose="02020603050405020304" pitchFamily="18" charset="0"/>
              </a:rPr>
              <a:t> </a:t>
            </a:r>
            <a:r>
              <a:rPr lang="es-ES" sz="1600" dirty="0" err="1">
                <a:latin typeface="Times New Roman" panose="02020603050405020304" pitchFamily="18" charset="0"/>
              </a:rPr>
              <a:t>end</a:t>
            </a:r>
            <a:r>
              <a:rPr lang="es-ES" sz="1600" dirty="0">
                <a:latin typeface="Times New Roman" panose="02020603050405020304" pitchFamily="18" charset="0"/>
              </a:rPr>
              <a:t> </a:t>
            </a:r>
            <a:r>
              <a:rPr lang="es-ES" sz="1600" dirty="0" err="1">
                <a:latin typeface="Times New Roman" panose="02020603050405020304" pitchFamily="18" charset="0"/>
              </a:rPr>
              <a:t>of</a:t>
            </a:r>
            <a:r>
              <a:rPr lang="es-ES" sz="1600" dirty="0">
                <a:latin typeface="Times New Roman" panose="02020603050405020304" pitchFamily="18" charset="0"/>
              </a:rPr>
              <a:t> </a:t>
            </a:r>
            <a:r>
              <a:rPr lang="es-ES" sz="1600" dirty="0" err="1">
                <a:latin typeface="Times New Roman" panose="02020603050405020304" pitchFamily="18" charset="0"/>
              </a:rPr>
              <a:t>the</a:t>
            </a:r>
            <a:r>
              <a:rPr lang="es-ES" sz="1600" dirty="0">
                <a:latin typeface="Times New Roman" panose="02020603050405020304" pitchFamily="18" charset="0"/>
              </a:rPr>
              <a:t> </a:t>
            </a:r>
            <a:r>
              <a:rPr lang="es-ES" sz="1600" dirty="0" err="1">
                <a:latin typeface="Times New Roman" panose="02020603050405020304" pitchFamily="18" charset="0"/>
              </a:rPr>
              <a:t>unit</a:t>
            </a:r>
            <a:r>
              <a:rPr lang="es-ES" sz="1600" dirty="0">
                <a:latin typeface="Times New Roman" panose="02020603050405020304" pitchFamily="18" charset="0"/>
              </a:rPr>
              <a:t>, he </a:t>
            </a:r>
            <a:r>
              <a:rPr lang="es-ES" sz="1600" dirty="0" err="1">
                <a:latin typeface="Times New Roman" panose="02020603050405020304" pitchFamily="18" charset="0"/>
              </a:rPr>
              <a:t>or</a:t>
            </a:r>
            <a:r>
              <a:rPr lang="es-ES" sz="1600" dirty="0">
                <a:latin typeface="Times New Roman" panose="02020603050405020304" pitchFamily="18" charset="0"/>
              </a:rPr>
              <a:t> </a:t>
            </a:r>
            <a:r>
              <a:rPr lang="es-ES" sz="1600" dirty="0" err="1">
                <a:latin typeface="Times New Roman" panose="02020603050405020304" pitchFamily="18" charset="0"/>
              </a:rPr>
              <a:t>she</a:t>
            </a:r>
            <a:r>
              <a:rPr lang="es-ES" sz="1600" dirty="0">
                <a:latin typeface="Times New Roman" panose="02020603050405020304" pitchFamily="18" charset="0"/>
              </a:rPr>
              <a:t> </a:t>
            </a:r>
            <a:r>
              <a:rPr lang="es-ES" sz="1600" dirty="0" err="1">
                <a:latin typeface="Times New Roman" panose="02020603050405020304" pitchFamily="18" charset="0"/>
              </a:rPr>
              <a:t>gives</a:t>
            </a:r>
            <a:r>
              <a:rPr lang="es-ES" sz="1600" dirty="0">
                <a:latin typeface="Times New Roman" panose="02020603050405020304" pitchFamily="18" charset="0"/>
              </a:rPr>
              <a:t> </a:t>
            </a:r>
            <a:r>
              <a:rPr lang="es-ES" sz="1600" dirty="0" err="1">
                <a:latin typeface="Times New Roman" panose="02020603050405020304" pitchFamily="18" charset="0"/>
              </a:rPr>
              <a:t>each</a:t>
            </a:r>
            <a:r>
              <a:rPr lang="es-ES" sz="1600" dirty="0">
                <a:latin typeface="Times New Roman" panose="02020603050405020304" pitchFamily="18" charset="0"/>
              </a:rPr>
              <a:t> </a:t>
            </a:r>
            <a:r>
              <a:rPr lang="es-ES" sz="1600" dirty="0" err="1">
                <a:latin typeface="Times New Roman" panose="02020603050405020304" pitchFamily="18" charset="0"/>
              </a:rPr>
              <a:t>student</a:t>
            </a:r>
            <a:r>
              <a:rPr lang="es-ES" sz="1600" dirty="0">
                <a:latin typeface="Times New Roman" panose="02020603050405020304" pitchFamily="18" charset="0"/>
              </a:rPr>
              <a:t> </a:t>
            </a:r>
            <a:r>
              <a:rPr lang="es-ES" sz="1600" dirty="0" err="1">
                <a:latin typeface="Times New Roman" panose="02020603050405020304" pitchFamily="18" charset="0"/>
              </a:rPr>
              <a:t>an</a:t>
            </a:r>
            <a:r>
              <a:rPr lang="es-ES" sz="1600" dirty="0">
                <a:latin typeface="Times New Roman" panose="02020603050405020304" pitchFamily="18" charset="0"/>
              </a:rPr>
              <a:t> </a:t>
            </a:r>
            <a:r>
              <a:rPr lang="es-ES" sz="1600" dirty="0" err="1">
                <a:latin typeface="Times New Roman" panose="02020603050405020304" pitchFamily="18" charset="0"/>
              </a:rPr>
              <a:t>exam</a:t>
            </a:r>
            <a:r>
              <a:rPr lang="es-ES" sz="1600" dirty="0">
                <a:latin typeface="Times New Roman" panose="02020603050405020304" pitchFamily="18" charset="0"/>
              </a:rPr>
              <a:t> </a:t>
            </a:r>
            <a:r>
              <a:rPr lang="es-ES" sz="1600" dirty="0" err="1">
                <a:latin typeface="Times New Roman" panose="02020603050405020304" pitchFamily="18" charset="0"/>
              </a:rPr>
              <a:t>with</a:t>
            </a:r>
            <a:r>
              <a:rPr lang="es-ES" sz="1600" dirty="0">
                <a:latin typeface="Times New Roman" panose="02020603050405020304" pitchFamily="18" charset="0"/>
              </a:rPr>
              <a:t> a </a:t>
            </a:r>
            <a:r>
              <a:rPr lang="es-ES" sz="1600" dirty="0" err="1">
                <a:latin typeface="Times New Roman" panose="02020603050405020304" pitchFamily="18" charset="0"/>
              </a:rPr>
              <a:t>nonspecific</a:t>
            </a:r>
            <a:r>
              <a:rPr lang="es-ES" sz="1600" dirty="0">
                <a:latin typeface="Times New Roman" panose="02020603050405020304" pitchFamily="18" charset="0"/>
              </a:rPr>
              <a:t> </a:t>
            </a:r>
            <a:r>
              <a:rPr lang="es-ES" sz="1600" dirty="0" err="1">
                <a:latin typeface="Times New Roman" panose="02020603050405020304" pitchFamily="18" charset="0"/>
              </a:rPr>
              <a:t>number</a:t>
            </a:r>
            <a:r>
              <a:rPr lang="es-ES" sz="1600" dirty="0">
                <a:latin typeface="Times New Roman" panose="02020603050405020304" pitchFamily="18" charset="0"/>
              </a:rPr>
              <a:t> </a:t>
            </a:r>
            <a:r>
              <a:rPr lang="es-ES" sz="1600" dirty="0" err="1">
                <a:latin typeface="Times New Roman" panose="02020603050405020304" pitchFamily="18" charset="0"/>
              </a:rPr>
              <a:t>of</a:t>
            </a:r>
            <a:r>
              <a:rPr lang="es-ES" sz="1600" dirty="0">
                <a:latin typeface="Times New Roman" panose="02020603050405020304" pitchFamily="18" charset="0"/>
              </a:rPr>
              <a:t> </a:t>
            </a:r>
            <a:r>
              <a:rPr lang="es-ES" sz="1600" dirty="0" err="1">
                <a:latin typeface="Times New Roman" panose="02020603050405020304" pitchFamily="18" charset="0"/>
              </a:rPr>
              <a:t>questions</a:t>
            </a:r>
            <a:r>
              <a:rPr lang="es-ES" sz="1600" dirty="0">
                <a:latin typeface="Times New Roman" panose="02020603050405020304" pitchFamily="18" charset="0"/>
              </a:rPr>
              <a:t>. </a:t>
            </a:r>
            <a:r>
              <a:rPr lang="es-ES" sz="1600" dirty="0" err="1">
                <a:latin typeface="Times New Roman" panose="02020603050405020304" pitchFamily="18" charset="0"/>
              </a:rPr>
              <a:t>The</a:t>
            </a:r>
            <a:r>
              <a:rPr lang="es-ES" sz="1600" dirty="0">
                <a:latin typeface="Times New Roman" panose="02020603050405020304" pitchFamily="18" charset="0"/>
              </a:rPr>
              <a:t> </a:t>
            </a:r>
            <a:r>
              <a:rPr lang="es-ES" sz="1600" dirty="0" err="1">
                <a:latin typeface="Times New Roman" panose="02020603050405020304" pitchFamily="18" charset="0"/>
              </a:rPr>
              <a:t>result</a:t>
            </a:r>
            <a:r>
              <a:rPr lang="es-ES" sz="1600" dirty="0">
                <a:latin typeface="Times New Roman" panose="02020603050405020304" pitchFamily="18" charset="0"/>
              </a:rPr>
              <a:t> </a:t>
            </a:r>
            <a:r>
              <a:rPr lang="es-ES" sz="1600" dirty="0" err="1">
                <a:latin typeface="Times New Roman" panose="02020603050405020304" pitchFamily="18" charset="0"/>
              </a:rPr>
              <a:t>depends</a:t>
            </a:r>
            <a:r>
              <a:rPr lang="es-ES" sz="1600" dirty="0">
                <a:latin typeface="Times New Roman" panose="02020603050405020304" pitchFamily="18" charset="0"/>
              </a:rPr>
              <a:t> </a:t>
            </a:r>
            <a:r>
              <a:rPr lang="es-ES" sz="1600" dirty="0" err="1">
                <a:latin typeface="Times New Roman" panose="02020603050405020304" pitchFamily="18" charset="0"/>
              </a:rPr>
              <a:t>of</a:t>
            </a:r>
            <a:r>
              <a:rPr lang="es-ES" sz="1600" dirty="0">
                <a:latin typeface="Times New Roman" panose="02020603050405020304" pitchFamily="18" charset="0"/>
              </a:rPr>
              <a:t> </a:t>
            </a:r>
            <a:r>
              <a:rPr lang="es-ES" sz="1600" dirty="0" err="1">
                <a:latin typeface="Times New Roman" panose="02020603050405020304" pitchFamily="18" charset="0"/>
              </a:rPr>
              <a:t>the</a:t>
            </a:r>
            <a:r>
              <a:rPr lang="es-ES" sz="1600" dirty="0">
                <a:latin typeface="Times New Roman" panose="02020603050405020304" pitchFamily="18" charset="0"/>
              </a:rPr>
              <a:t> </a:t>
            </a:r>
            <a:r>
              <a:rPr lang="es-ES" sz="1600" dirty="0" err="1">
                <a:latin typeface="Times New Roman" panose="02020603050405020304" pitchFamily="18" charset="0"/>
              </a:rPr>
              <a:t>number</a:t>
            </a:r>
            <a:r>
              <a:rPr lang="es-ES" sz="1600" dirty="0">
                <a:latin typeface="Times New Roman" panose="02020603050405020304" pitchFamily="18" charset="0"/>
              </a:rPr>
              <a:t> o </a:t>
            </a:r>
            <a:r>
              <a:rPr lang="es-ES" sz="1600" dirty="0" err="1">
                <a:latin typeface="Times New Roman" panose="02020603050405020304" pitchFamily="18" charset="0"/>
              </a:rPr>
              <a:t>questions</a:t>
            </a:r>
            <a:r>
              <a:rPr lang="es-ES" sz="1600" dirty="0">
                <a:latin typeface="Times New Roman" panose="02020603050405020304" pitchFamily="18" charset="0"/>
              </a:rPr>
              <a:t> </a:t>
            </a:r>
            <a:r>
              <a:rPr lang="es-ES" sz="1600" dirty="0" err="1">
                <a:latin typeface="Times New Roman" panose="02020603050405020304" pitchFamily="18" charset="0"/>
              </a:rPr>
              <a:t>well</a:t>
            </a:r>
            <a:r>
              <a:rPr lang="es-ES" sz="1600" dirty="0">
                <a:latin typeface="Times New Roman" panose="02020603050405020304" pitchFamily="18" charset="0"/>
              </a:rPr>
              <a:t> </a:t>
            </a:r>
            <a:r>
              <a:rPr lang="es-ES" sz="1600" dirty="0" err="1">
                <a:latin typeface="Times New Roman" panose="02020603050405020304" pitchFamily="18" charset="0"/>
              </a:rPr>
              <a:t>answered</a:t>
            </a:r>
            <a:r>
              <a:rPr lang="es-ES" sz="1600" dirty="0">
                <a:latin typeface="Times New Roman" panose="02020603050405020304" pitchFamily="18" charset="0"/>
              </a:rPr>
              <a:t>. </a:t>
            </a:r>
            <a:r>
              <a:rPr lang="es-ES" sz="1600" dirty="0" err="1">
                <a:latin typeface="Times New Roman" panose="02020603050405020304" pitchFamily="18" charset="0"/>
              </a:rPr>
              <a:t>But</a:t>
            </a:r>
            <a:r>
              <a:rPr lang="es-ES" sz="1600" dirty="0">
                <a:latin typeface="Times New Roman" panose="02020603050405020304" pitchFamily="18" charset="0"/>
              </a:rPr>
              <a:t>, </a:t>
            </a:r>
            <a:r>
              <a:rPr lang="es-ES" sz="1600" dirty="0" err="1">
                <a:latin typeface="Times New Roman" panose="02020603050405020304" pitchFamily="18" charset="0"/>
              </a:rPr>
              <a:t>it</a:t>
            </a:r>
            <a:r>
              <a:rPr lang="es-ES" sz="1600" dirty="0">
                <a:latin typeface="Times New Roman" panose="02020603050405020304" pitchFamily="18" charset="0"/>
              </a:rPr>
              <a:t> </a:t>
            </a:r>
            <a:r>
              <a:rPr lang="es-ES" sz="1600" dirty="0" err="1">
                <a:latin typeface="Times New Roman" panose="02020603050405020304" pitchFamily="18" charset="0"/>
              </a:rPr>
              <a:t>is</a:t>
            </a:r>
            <a:r>
              <a:rPr lang="es-ES" sz="1600" dirty="0">
                <a:latin typeface="Times New Roman" panose="02020603050405020304" pitchFamily="18" charset="0"/>
              </a:rPr>
              <a:t> </a:t>
            </a:r>
            <a:r>
              <a:rPr lang="es-ES" sz="1600" dirty="0" err="1">
                <a:latin typeface="Times New Roman" panose="02020603050405020304" pitchFamily="18" charset="0"/>
              </a:rPr>
              <a:t>important</a:t>
            </a:r>
            <a:r>
              <a:rPr lang="es-ES" sz="1600" dirty="0">
                <a:latin typeface="Times New Roman" panose="02020603050405020304" pitchFamily="18" charset="0"/>
              </a:rPr>
              <a:t> </a:t>
            </a:r>
            <a:r>
              <a:rPr lang="es-ES" sz="1600" dirty="0" err="1">
                <a:latin typeface="Times New Roman" panose="02020603050405020304" pitchFamily="18" charset="0"/>
              </a:rPr>
              <a:t>to</a:t>
            </a:r>
            <a:r>
              <a:rPr lang="es-ES" sz="1600" dirty="0">
                <a:latin typeface="Times New Roman" panose="02020603050405020304" pitchFamily="18" charset="0"/>
              </a:rPr>
              <a:t> </a:t>
            </a:r>
            <a:r>
              <a:rPr lang="es-ES" sz="1600" dirty="0" err="1">
                <a:latin typeface="Times New Roman" panose="02020603050405020304" pitchFamily="18" charset="0"/>
              </a:rPr>
              <a:t>add</a:t>
            </a:r>
            <a:r>
              <a:rPr lang="es-ES" sz="1600" dirty="0">
                <a:latin typeface="Times New Roman" panose="02020603050405020304" pitchFamily="18" charset="0"/>
              </a:rPr>
              <a:t> </a:t>
            </a:r>
            <a:r>
              <a:rPr lang="es-ES" sz="1600" dirty="0" err="1">
                <a:latin typeface="Times New Roman" panose="02020603050405020304" pitchFamily="18" charset="0"/>
              </a:rPr>
              <a:t>that</a:t>
            </a:r>
            <a:r>
              <a:rPr lang="es-ES" sz="1600" dirty="0">
                <a:latin typeface="Times New Roman" panose="02020603050405020304" pitchFamily="18" charset="0"/>
              </a:rPr>
              <a:t> </a:t>
            </a:r>
            <a:r>
              <a:rPr lang="es-ES" sz="1600" dirty="0" err="1">
                <a:latin typeface="Times New Roman" panose="02020603050405020304" pitchFamily="18" charset="0"/>
              </a:rPr>
              <a:t>teachers</a:t>
            </a:r>
            <a:r>
              <a:rPr lang="es-ES" sz="1600" dirty="0">
                <a:latin typeface="Times New Roman" panose="02020603050405020304" pitchFamily="18" charset="0"/>
              </a:rPr>
              <a:t> can </a:t>
            </a:r>
            <a:r>
              <a:rPr lang="es-ES" sz="1600" dirty="0" err="1">
                <a:latin typeface="Times New Roman" panose="02020603050405020304" pitchFamily="18" charset="0"/>
              </a:rPr>
              <a:t>also</a:t>
            </a:r>
            <a:r>
              <a:rPr lang="es-ES" sz="1600" dirty="0">
                <a:latin typeface="Times New Roman" panose="02020603050405020304" pitchFamily="18" charset="0"/>
              </a:rPr>
              <a:t> </a:t>
            </a:r>
            <a:r>
              <a:rPr lang="es-ES" sz="1600" dirty="0" err="1">
                <a:latin typeface="Times New Roman" panose="02020603050405020304" pitchFamily="18" charset="0"/>
              </a:rPr>
              <a:t>evaluate</a:t>
            </a:r>
            <a:r>
              <a:rPr lang="es-ES" sz="1600" dirty="0">
                <a:latin typeface="Times New Roman" panose="02020603050405020304" pitchFamily="18" charset="0"/>
              </a:rPr>
              <a:t> </a:t>
            </a:r>
            <a:r>
              <a:rPr lang="es-ES" sz="1600" dirty="0" err="1">
                <a:latin typeface="Times New Roman" panose="02020603050405020304" pitchFamily="18" charset="0"/>
              </a:rPr>
              <a:t>without</a:t>
            </a:r>
            <a:r>
              <a:rPr lang="es-ES" sz="1600" dirty="0">
                <a:latin typeface="Times New Roman" panose="02020603050405020304" pitchFamily="18" charset="0"/>
              </a:rPr>
              <a:t> </a:t>
            </a:r>
            <a:r>
              <a:rPr lang="es-ES" sz="1600" dirty="0" err="1">
                <a:latin typeface="Times New Roman" panose="02020603050405020304" pitchFamily="18" charset="0"/>
              </a:rPr>
              <a:t>tests</a:t>
            </a:r>
            <a:r>
              <a:rPr lang="es-ES" sz="1600" dirty="0">
                <a:latin typeface="Times New Roman" panose="02020603050405020304" pitchFamily="18" charset="0"/>
              </a:rPr>
              <a:t>.</a:t>
            </a:r>
          </a:p>
          <a:p>
            <a:pPr algn="just" rtl="0" fontAlgn="base">
              <a:spcBef>
                <a:spcPts val="0"/>
              </a:spcBef>
              <a:spcAft>
                <a:spcPts val="0"/>
              </a:spcAft>
            </a:pPr>
            <a:endParaRPr lang="es-ES" sz="1600" b="0" i="0" u="none" strike="noStrike" dirty="0">
              <a:effectLst/>
              <a:latin typeface="Times New Roman" panose="02020603050405020304" pitchFamily="18" charset="0"/>
            </a:endParaRPr>
          </a:p>
          <a:p>
            <a:pPr algn="just" rtl="0" fontAlgn="base">
              <a:spcBef>
                <a:spcPts val="0"/>
              </a:spcBef>
              <a:spcAft>
                <a:spcPts val="0"/>
              </a:spcAft>
            </a:pPr>
            <a:r>
              <a:rPr lang="es-ES" sz="1600" b="1" dirty="0">
                <a:latin typeface="Times New Roman" panose="02020603050405020304" pitchFamily="18" charset="0"/>
              </a:rPr>
              <a:t>                              </a:t>
            </a:r>
            <a:endParaRPr lang="es-ES" sz="1600" i="0" u="none" strike="noStrike" dirty="0">
              <a:effectLst/>
              <a:latin typeface="Times New Roman" panose="02020603050405020304" pitchFamily="18" charset="0"/>
            </a:endParaRPr>
          </a:p>
          <a:p>
            <a:pPr algn="just" rtl="0" fontAlgn="base">
              <a:spcBef>
                <a:spcPts val="0"/>
              </a:spcBef>
              <a:spcAft>
                <a:spcPts val="0"/>
              </a:spcAft>
            </a:pPr>
            <a:endParaRPr lang="es-ES" sz="1600" dirty="0">
              <a:latin typeface="Times New Roman" panose="02020603050405020304" pitchFamily="18" charset="0"/>
            </a:endParaRPr>
          </a:p>
          <a:p>
            <a:pPr algn="just" rtl="0" fontAlgn="base">
              <a:spcBef>
                <a:spcPts val="0"/>
              </a:spcBef>
              <a:spcAft>
                <a:spcPts val="0"/>
              </a:spcAft>
            </a:pPr>
            <a:endParaRPr lang="es-ES" sz="1600" i="0" u="none" strike="noStrike" dirty="0">
              <a:effectLst/>
              <a:latin typeface="Times New Roman" panose="02020603050405020304" pitchFamily="18" charset="0"/>
            </a:endParaRPr>
          </a:p>
          <a:p>
            <a:pPr algn="just" rtl="0" fontAlgn="base">
              <a:spcBef>
                <a:spcPts val="0"/>
              </a:spcBef>
              <a:spcAft>
                <a:spcPts val="0"/>
              </a:spcAft>
            </a:pPr>
            <a:endParaRPr lang="es-ES" sz="1600" dirty="0">
              <a:latin typeface="Times New Roman" panose="02020603050405020304" pitchFamily="18" charset="0"/>
            </a:endParaRPr>
          </a:p>
          <a:p>
            <a:pPr algn="just" rtl="0" fontAlgn="base">
              <a:spcBef>
                <a:spcPts val="0"/>
              </a:spcBef>
              <a:spcAft>
                <a:spcPts val="0"/>
              </a:spcAft>
            </a:pPr>
            <a:endParaRPr lang="es-ES" sz="1600" i="0" u="none" strike="noStrike" dirty="0">
              <a:effectLst/>
              <a:latin typeface="Times New Roman" panose="02020603050405020304" pitchFamily="18" charset="0"/>
            </a:endParaRPr>
          </a:p>
          <a:p>
            <a:pPr algn="just" rtl="0" fontAlgn="base">
              <a:spcBef>
                <a:spcPts val="0"/>
              </a:spcBef>
              <a:spcAft>
                <a:spcPts val="0"/>
              </a:spcAft>
            </a:pPr>
            <a:endParaRPr lang="es-ES" sz="1600" dirty="0">
              <a:latin typeface="Times New Roman" panose="02020603050405020304" pitchFamily="18" charset="0"/>
            </a:endParaRPr>
          </a:p>
          <a:p>
            <a:pPr algn="just" rtl="0" fontAlgn="base">
              <a:spcBef>
                <a:spcPts val="0"/>
              </a:spcBef>
              <a:spcAft>
                <a:spcPts val="0"/>
              </a:spcAft>
            </a:pPr>
            <a:endParaRPr lang="es-ES" sz="1600" dirty="0">
              <a:latin typeface="Times New Roman" panose="02020603050405020304" pitchFamily="18" charset="0"/>
            </a:endParaRPr>
          </a:p>
          <a:p>
            <a:pPr algn="just" rtl="0" fontAlgn="base">
              <a:spcBef>
                <a:spcPts val="0"/>
              </a:spcBef>
              <a:spcAft>
                <a:spcPts val="0"/>
              </a:spcAft>
            </a:pPr>
            <a:endParaRPr lang="es-ES" sz="1600" dirty="0">
              <a:latin typeface="Times New Roman" panose="02020603050405020304" pitchFamily="18" charset="0"/>
            </a:endParaRPr>
          </a:p>
          <a:p>
            <a:pPr algn="just" rtl="0" fontAlgn="base">
              <a:spcBef>
                <a:spcPts val="0"/>
              </a:spcBef>
              <a:spcAft>
                <a:spcPts val="0"/>
              </a:spcAft>
            </a:pPr>
            <a:endParaRPr lang="es-ES" sz="1600" dirty="0">
              <a:latin typeface="Times New Roman" panose="02020603050405020304" pitchFamily="18" charset="0"/>
            </a:endParaRPr>
          </a:p>
          <a:p>
            <a:pPr algn="just" rtl="0" fontAlgn="base">
              <a:spcBef>
                <a:spcPts val="0"/>
              </a:spcBef>
              <a:spcAft>
                <a:spcPts val="0"/>
              </a:spcAft>
            </a:pPr>
            <a:endParaRPr lang="es-ES" sz="1600" dirty="0">
              <a:latin typeface="Times New Roman" panose="02020603050405020304" pitchFamily="18" charset="0"/>
            </a:endParaRPr>
          </a:p>
          <a:p>
            <a:pPr algn="just" rtl="0" fontAlgn="base">
              <a:spcBef>
                <a:spcPts val="0"/>
              </a:spcBef>
              <a:spcAft>
                <a:spcPts val="0"/>
              </a:spcAft>
            </a:pPr>
            <a:r>
              <a:rPr lang="es-ES" sz="1600" dirty="0">
                <a:latin typeface="Times New Roman" panose="02020603050405020304" pitchFamily="18" charset="0"/>
              </a:rPr>
              <a:t>In </a:t>
            </a:r>
            <a:r>
              <a:rPr lang="es-ES" sz="1600" dirty="0" err="1">
                <a:latin typeface="Times New Roman" panose="02020603050405020304" pitchFamily="18" charset="0"/>
              </a:rPr>
              <a:t>the</a:t>
            </a:r>
            <a:r>
              <a:rPr lang="es-ES" sz="1600" dirty="0">
                <a:latin typeface="Times New Roman" panose="02020603050405020304" pitchFamily="18" charset="0"/>
              </a:rPr>
              <a:t> </a:t>
            </a:r>
            <a:r>
              <a:rPr lang="es-ES" sz="1600" dirty="0" err="1">
                <a:latin typeface="Times New Roman" panose="02020603050405020304" pitchFamily="18" charset="0"/>
              </a:rPr>
              <a:t>next</a:t>
            </a:r>
            <a:r>
              <a:rPr lang="es-ES" sz="1600" dirty="0">
                <a:latin typeface="Times New Roman" panose="02020603050405020304" pitchFamily="18" charset="0"/>
              </a:rPr>
              <a:t> page </a:t>
            </a:r>
            <a:r>
              <a:rPr lang="es-ES" sz="1600" dirty="0" err="1">
                <a:latin typeface="Times New Roman" panose="02020603050405020304" pitchFamily="18" charset="0"/>
              </a:rPr>
              <a:t>you</a:t>
            </a:r>
            <a:r>
              <a:rPr lang="es-ES" sz="1600" dirty="0">
                <a:latin typeface="Times New Roman" panose="02020603050405020304" pitchFamily="18" charset="0"/>
              </a:rPr>
              <a:t> </a:t>
            </a:r>
            <a:r>
              <a:rPr lang="es-ES" sz="1600" dirty="0" err="1">
                <a:latin typeface="Times New Roman" panose="02020603050405020304" pitchFamily="18" charset="0"/>
              </a:rPr>
              <a:t>will</a:t>
            </a:r>
            <a:r>
              <a:rPr lang="es-ES" sz="1600" dirty="0">
                <a:latin typeface="Times New Roman" panose="02020603050405020304" pitchFamily="18" charset="0"/>
              </a:rPr>
              <a:t> </a:t>
            </a:r>
            <a:r>
              <a:rPr lang="es-ES" sz="1600" dirty="0" err="1">
                <a:latin typeface="Times New Roman" panose="02020603050405020304" pitchFamily="18" charset="0"/>
              </a:rPr>
              <a:t>see</a:t>
            </a:r>
            <a:r>
              <a:rPr lang="es-ES" sz="1600" dirty="0">
                <a:latin typeface="Times New Roman" panose="02020603050405020304" pitchFamily="18" charset="0"/>
              </a:rPr>
              <a:t> 4 </a:t>
            </a:r>
            <a:r>
              <a:rPr lang="es-ES" sz="1600" dirty="0" err="1">
                <a:latin typeface="Times New Roman" panose="02020603050405020304" pitchFamily="18" charset="0"/>
              </a:rPr>
              <a:t>concepts</a:t>
            </a:r>
            <a:r>
              <a:rPr lang="es-ES" sz="1600" dirty="0">
                <a:latin typeface="Times New Roman" panose="02020603050405020304" pitchFamily="18" charset="0"/>
              </a:rPr>
              <a:t> </a:t>
            </a:r>
            <a:r>
              <a:rPr lang="es-ES" sz="1600" dirty="0" err="1">
                <a:latin typeface="Times New Roman" panose="02020603050405020304" pitchFamily="18" charset="0"/>
              </a:rPr>
              <a:t>which</a:t>
            </a:r>
            <a:r>
              <a:rPr lang="es-ES" sz="1600" dirty="0">
                <a:latin typeface="Times New Roman" panose="02020603050405020304" pitchFamily="18" charset="0"/>
              </a:rPr>
              <a:t> are </a:t>
            </a:r>
            <a:r>
              <a:rPr lang="es-ES" sz="1600" dirty="0" err="1">
                <a:latin typeface="Times New Roman" panose="02020603050405020304" pitchFamily="18" charset="0"/>
              </a:rPr>
              <a:t>related</a:t>
            </a:r>
            <a:r>
              <a:rPr lang="es-ES" sz="1600" dirty="0">
                <a:latin typeface="Times New Roman" panose="02020603050405020304" pitchFamily="18" charset="0"/>
              </a:rPr>
              <a:t> </a:t>
            </a:r>
            <a:r>
              <a:rPr lang="es-ES" sz="1600" dirty="0" err="1">
                <a:latin typeface="Times New Roman" panose="02020603050405020304" pitchFamily="18" charset="0"/>
              </a:rPr>
              <a:t>each</a:t>
            </a:r>
            <a:r>
              <a:rPr lang="es-ES" sz="1600" dirty="0">
                <a:latin typeface="Times New Roman" panose="02020603050405020304" pitchFamily="18" charset="0"/>
              </a:rPr>
              <a:t> </a:t>
            </a:r>
            <a:r>
              <a:rPr lang="es-ES" sz="1600" dirty="0" err="1">
                <a:latin typeface="Times New Roman" panose="02020603050405020304" pitchFamily="18" charset="0"/>
              </a:rPr>
              <a:t>other</a:t>
            </a:r>
            <a:r>
              <a:rPr lang="es-ES" sz="1600" dirty="0">
                <a:latin typeface="Times New Roman" panose="02020603050405020304" pitchFamily="18" charset="0"/>
              </a:rPr>
              <a:t>, </a:t>
            </a:r>
            <a:r>
              <a:rPr lang="es-ES" sz="1600" dirty="0" err="1">
                <a:latin typeface="Times New Roman" panose="02020603050405020304" pitchFamily="18" charset="0"/>
              </a:rPr>
              <a:t>but</a:t>
            </a:r>
            <a:r>
              <a:rPr lang="es-ES" sz="1600" dirty="0">
                <a:latin typeface="Times New Roman" panose="02020603050405020304" pitchFamily="18" charset="0"/>
              </a:rPr>
              <a:t> </a:t>
            </a:r>
            <a:r>
              <a:rPr lang="es-ES" sz="1600" dirty="0" err="1">
                <a:latin typeface="Times New Roman" panose="02020603050405020304" pitchFamily="18" charset="0"/>
              </a:rPr>
              <a:t>with</a:t>
            </a:r>
            <a:r>
              <a:rPr lang="es-ES" sz="1600" dirty="0">
                <a:latin typeface="Times New Roman" panose="02020603050405020304" pitchFamily="18" charset="0"/>
              </a:rPr>
              <a:t> </a:t>
            </a:r>
            <a:r>
              <a:rPr lang="es-ES" sz="1600" dirty="0" err="1">
                <a:latin typeface="Times New Roman" panose="02020603050405020304" pitchFamily="18" charset="0"/>
              </a:rPr>
              <a:t>the</a:t>
            </a:r>
            <a:r>
              <a:rPr lang="es-ES" sz="1600" dirty="0">
                <a:latin typeface="Times New Roman" panose="02020603050405020304" pitchFamily="18" charset="0"/>
              </a:rPr>
              <a:t> </a:t>
            </a:r>
            <a:r>
              <a:rPr lang="es-ES" sz="1600" dirty="0" err="1">
                <a:latin typeface="Times New Roman" panose="02020603050405020304" pitchFamily="18" charset="0"/>
              </a:rPr>
              <a:t>same</a:t>
            </a:r>
            <a:r>
              <a:rPr lang="es-ES" sz="1600" dirty="0">
                <a:latin typeface="Times New Roman" panose="02020603050405020304" pitchFamily="18" charset="0"/>
              </a:rPr>
              <a:t> </a:t>
            </a:r>
            <a:r>
              <a:rPr lang="es-ES" sz="1600" dirty="0" err="1">
                <a:latin typeface="Times New Roman" panose="02020603050405020304" pitchFamily="18" charset="0"/>
              </a:rPr>
              <a:t>purpose</a:t>
            </a:r>
            <a:r>
              <a:rPr lang="es-ES" sz="1600" dirty="0">
                <a:latin typeface="Times New Roman" panose="02020603050405020304" pitchFamily="18" charset="0"/>
              </a:rPr>
              <a:t>; </a:t>
            </a:r>
            <a:r>
              <a:rPr lang="es-ES" sz="1600" dirty="0" err="1">
                <a:latin typeface="Times New Roman" panose="02020603050405020304" pitchFamily="18" charset="0"/>
              </a:rPr>
              <a:t>to</a:t>
            </a:r>
            <a:r>
              <a:rPr lang="es-ES" sz="1600" dirty="0">
                <a:latin typeface="Times New Roman" panose="02020603050405020304" pitchFamily="18" charset="0"/>
              </a:rPr>
              <a:t> </a:t>
            </a:r>
            <a:r>
              <a:rPr lang="es-ES" sz="1600" dirty="0" err="1">
                <a:latin typeface="Times New Roman" panose="02020603050405020304" pitchFamily="18" charset="0"/>
              </a:rPr>
              <a:t>evaluate</a:t>
            </a:r>
            <a:r>
              <a:rPr lang="es-ES" sz="1600" dirty="0">
                <a:latin typeface="Times New Roman" panose="02020603050405020304" pitchFamily="18" charset="0"/>
              </a:rPr>
              <a:t> a </a:t>
            </a:r>
            <a:r>
              <a:rPr lang="es-ES" sz="1600" dirty="0" err="1">
                <a:latin typeface="Times New Roman" panose="02020603050405020304" pitchFamily="18" charset="0"/>
              </a:rPr>
              <a:t>student</a:t>
            </a:r>
            <a:r>
              <a:rPr lang="es-ES" sz="1600" dirty="0">
                <a:latin typeface="Times New Roman" panose="02020603050405020304" pitchFamily="18" charset="0"/>
              </a:rPr>
              <a:t> </a:t>
            </a:r>
            <a:r>
              <a:rPr lang="es-ES" sz="1600" dirty="0" err="1">
                <a:latin typeface="Times New Roman" panose="02020603050405020304" pitchFamily="18" charset="0"/>
              </a:rPr>
              <a:t>without</a:t>
            </a:r>
            <a:r>
              <a:rPr lang="es-ES" sz="1600" dirty="0">
                <a:latin typeface="Times New Roman" panose="02020603050405020304" pitchFamily="18" charset="0"/>
              </a:rPr>
              <a:t> </a:t>
            </a:r>
            <a:r>
              <a:rPr lang="es-ES" sz="1600" dirty="0" err="1">
                <a:latin typeface="Times New Roman" panose="02020603050405020304" pitchFamily="18" charset="0"/>
              </a:rPr>
              <a:t>using</a:t>
            </a:r>
            <a:r>
              <a:rPr lang="es-ES" sz="1600" dirty="0">
                <a:latin typeface="Times New Roman" panose="02020603050405020304" pitchFamily="18" charset="0"/>
              </a:rPr>
              <a:t> </a:t>
            </a:r>
            <a:r>
              <a:rPr lang="es-ES" sz="1600" dirty="0" err="1">
                <a:latin typeface="Times New Roman" panose="02020603050405020304" pitchFamily="18" charset="0"/>
              </a:rPr>
              <a:t>tests</a:t>
            </a:r>
            <a:r>
              <a:rPr lang="es-ES" sz="1600" dirty="0">
                <a:latin typeface="Times New Roman" panose="02020603050405020304" pitchFamily="18" charset="0"/>
              </a:rPr>
              <a:t>. </a:t>
            </a:r>
            <a:endParaRPr lang="es-ES" sz="1600" i="0" u="none" strike="noStrike" dirty="0">
              <a:effectLst/>
              <a:latin typeface="Times New Roman" panose="02020603050405020304" pitchFamily="18" charset="0"/>
            </a:endParaRP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endParaRPr>
          </a:p>
        </p:txBody>
      </p:sp>
      <p:sp>
        <p:nvSpPr>
          <p:cNvPr id="4" name="Rectángulo 3"/>
          <p:cNvSpPr/>
          <p:nvPr/>
        </p:nvSpPr>
        <p:spPr>
          <a:xfrm>
            <a:off x="6130213" y="74645"/>
            <a:ext cx="5971592" cy="66900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upo 8"/>
          <p:cNvGrpSpPr/>
          <p:nvPr/>
        </p:nvGrpSpPr>
        <p:grpSpPr>
          <a:xfrm>
            <a:off x="5674868" y="2740589"/>
            <a:ext cx="873854" cy="738231"/>
            <a:chOff x="1468073" y="599812"/>
            <a:chExt cx="873854" cy="738231"/>
          </a:xfrm>
        </p:grpSpPr>
        <p:sp>
          <p:nvSpPr>
            <p:cNvPr id="6" name="Rectángulo 5"/>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co de bloque 7"/>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0" name="Grupo 9"/>
          <p:cNvGrpSpPr/>
          <p:nvPr/>
        </p:nvGrpSpPr>
        <p:grpSpPr>
          <a:xfrm>
            <a:off x="5660283" y="855676"/>
            <a:ext cx="873854" cy="738231"/>
            <a:chOff x="1468073" y="599812"/>
            <a:chExt cx="873854" cy="738231"/>
          </a:xfrm>
        </p:grpSpPr>
        <p:sp>
          <p:nvSpPr>
            <p:cNvPr id="11" name="Rectángulo 1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o de bloque 1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4" name="Grupo 13"/>
          <p:cNvGrpSpPr/>
          <p:nvPr/>
        </p:nvGrpSpPr>
        <p:grpSpPr>
          <a:xfrm>
            <a:off x="5674868" y="1489047"/>
            <a:ext cx="873854" cy="738231"/>
            <a:chOff x="1468073" y="599812"/>
            <a:chExt cx="873854" cy="738231"/>
          </a:xfrm>
        </p:grpSpPr>
        <p:sp>
          <p:nvSpPr>
            <p:cNvPr id="15" name="Rectángulo 1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co de bloque 1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8" name="Grupo 17"/>
          <p:cNvGrpSpPr/>
          <p:nvPr/>
        </p:nvGrpSpPr>
        <p:grpSpPr>
          <a:xfrm>
            <a:off x="5674868" y="2107218"/>
            <a:ext cx="873854" cy="738231"/>
            <a:chOff x="1468073" y="599812"/>
            <a:chExt cx="873854" cy="738231"/>
          </a:xfrm>
        </p:grpSpPr>
        <p:sp>
          <p:nvSpPr>
            <p:cNvPr id="19" name="Rectángulo 1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co de bloque 2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2" name="Grupo 21"/>
          <p:cNvGrpSpPr/>
          <p:nvPr/>
        </p:nvGrpSpPr>
        <p:grpSpPr>
          <a:xfrm>
            <a:off x="5659396" y="233311"/>
            <a:ext cx="873854" cy="738231"/>
            <a:chOff x="1468073" y="599812"/>
            <a:chExt cx="873854" cy="738231"/>
          </a:xfrm>
        </p:grpSpPr>
        <p:sp>
          <p:nvSpPr>
            <p:cNvPr id="23" name="Rectángulo 2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o de bloque 2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6" name="Grupo 25"/>
          <p:cNvGrpSpPr/>
          <p:nvPr/>
        </p:nvGrpSpPr>
        <p:grpSpPr>
          <a:xfrm>
            <a:off x="5674868" y="3358760"/>
            <a:ext cx="873854" cy="738231"/>
            <a:chOff x="1468073" y="599812"/>
            <a:chExt cx="873854" cy="738231"/>
          </a:xfrm>
        </p:grpSpPr>
        <p:sp>
          <p:nvSpPr>
            <p:cNvPr id="27" name="Rectángulo 26"/>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ángulo 27"/>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co de bloque 28"/>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0" name="Grupo 29"/>
          <p:cNvGrpSpPr/>
          <p:nvPr/>
        </p:nvGrpSpPr>
        <p:grpSpPr>
          <a:xfrm>
            <a:off x="5674868" y="3976933"/>
            <a:ext cx="873854" cy="738231"/>
            <a:chOff x="1468073" y="599812"/>
            <a:chExt cx="873854" cy="738231"/>
          </a:xfrm>
        </p:grpSpPr>
        <p:sp>
          <p:nvSpPr>
            <p:cNvPr id="31" name="Rectángulo 3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co de bloque 3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4" name="Grupo 33"/>
          <p:cNvGrpSpPr/>
          <p:nvPr/>
        </p:nvGrpSpPr>
        <p:grpSpPr>
          <a:xfrm>
            <a:off x="5659396" y="4604805"/>
            <a:ext cx="873854" cy="738231"/>
            <a:chOff x="1468073" y="599812"/>
            <a:chExt cx="873854" cy="738231"/>
          </a:xfrm>
        </p:grpSpPr>
        <p:sp>
          <p:nvSpPr>
            <p:cNvPr id="35" name="Rectángulo 3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co de bloque 3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8" name="Grupo 37"/>
          <p:cNvGrpSpPr/>
          <p:nvPr/>
        </p:nvGrpSpPr>
        <p:grpSpPr>
          <a:xfrm>
            <a:off x="5674868" y="5238174"/>
            <a:ext cx="873854" cy="738231"/>
            <a:chOff x="1468073" y="599812"/>
            <a:chExt cx="873854" cy="738231"/>
          </a:xfrm>
        </p:grpSpPr>
        <p:sp>
          <p:nvSpPr>
            <p:cNvPr id="39" name="Rectángulo 3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Arco de bloque 4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42" name="Grupo 41"/>
          <p:cNvGrpSpPr/>
          <p:nvPr/>
        </p:nvGrpSpPr>
        <p:grpSpPr>
          <a:xfrm>
            <a:off x="5674868" y="5871543"/>
            <a:ext cx="873854" cy="738231"/>
            <a:chOff x="1468073" y="599812"/>
            <a:chExt cx="873854" cy="738231"/>
          </a:xfrm>
        </p:grpSpPr>
        <p:sp>
          <p:nvSpPr>
            <p:cNvPr id="43" name="Rectángulo 4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Arco de bloque 4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sp>
        <p:nvSpPr>
          <p:cNvPr id="2" name="TextBox 1">
            <a:extLst>
              <a:ext uri="{FF2B5EF4-FFF2-40B4-BE49-F238E27FC236}">
                <a16:creationId xmlns:a16="http://schemas.microsoft.com/office/drawing/2014/main" id="{64D34128-846C-A906-2E58-55ED1732BB67}"/>
              </a:ext>
            </a:extLst>
          </p:cNvPr>
          <p:cNvSpPr txBox="1"/>
          <p:nvPr/>
        </p:nvSpPr>
        <p:spPr>
          <a:xfrm>
            <a:off x="11751079" y="6345522"/>
            <a:ext cx="337788"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5</a:t>
            </a:r>
          </a:p>
          <a:p>
            <a:endParaRPr lang="en-US" dirty="0"/>
          </a:p>
        </p:txBody>
      </p:sp>
      <p:sp>
        <p:nvSpPr>
          <p:cNvPr id="46" name="TextBox 45">
            <a:extLst>
              <a:ext uri="{FF2B5EF4-FFF2-40B4-BE49-F238E27FC236}">
                <a16:creationId xmlns:a16="http://schemas.microsoft.com/office/drawing/2014/main" id="{C126DCD7-6529-A531-77F0-31AA71456E53}"/>
              </a:ext>
            </a:extLst>
          </p:cNvPr>
          <p:cNvSpPr txBox="1"/>
          <p:nvPr/>
        </p:nvSpPr>
        <p:spPr>
          <a:xfrm>
            <a:off x="28594" y="6345522"/>
            <a:ext cx="337788" cy="461665"/>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4</a:t>
            </a:r>
            <a:endParaRPr lang="en-US" dirty="0"/>
          </a:p>
        </p:txBody>
      </p:sp>
      <p:sp>
        <p:nvSpPr>
          <p:cNvPr id="48" name="TextBox 47">
            <a:extLst>
              <a:ext uri="{FF2B5EF4-FFF2-40B4-BE49-F238E27FC236}">
                <a16:creationId xmlns:a16="http://schemas.microsoft.com/office/drawing/2014/main" id="{C10B090C-4A0C-EF23-862D-643795A93BA2}"/>
              </a:ext>
            </a:extLst>
          </p:cNvPr>
          <p:cNvSpPr txBox="1"/>
          <p:nvPr/>
        </p:nvSpPr>
        <p:spPr>
          <a:xfrm>
            <a:off x="6623081" y="497565"/>
            <a:ext cx="5304831" cy="6278642"/>
          </a:xfrm>
          <a:prstGeom prst="rect">
            <a:avLst/>
          </a:prstGeom>
          <a:noFill/>
        </p:spPr>
        <p:txBody>
          <a:bodyPr wrap="square">
            <a:spAutoFit/>
          </a:bodyPr>
          <a:lstStyle/>
          <a:p>
            <a:pPr algn="just" rtl="0" fontAlgn="base">
              <a:spcBef>
                <a:spcPts val="0"/>
              </a:spcBef>
              <a:spcAft>
                <a:spcPts val="0"/>
              </a:spcAft>
            </a:pPr>
            <a:r>
              <a:rPr lang="es-ES" sz="1600" b="1" dirty="0" err="1">
                <a:solidFill>
                  <a:srgbClr val="000000"/>
                </a:solidFill>
                <a:latin typeface="Times New Roman" panose="02020603050405020304" pitchFamily="18" charset="0"/>
                <a:cs typeface="Times New Roman" panose="02020603050405020304" pitchFamily="18" charset="0"/>
              </a:rPr>
              <a:t>Technique</a:t>
            </a:r>
            <a:endParaRPr lang="es-ES" sz="1600" b="1" dirty="0">
              <a:solidFill>
                <a:srgbClr val="000000"/>
              </a:solidFill>
              <a:latin typeface="Times New Roman" panose="02020603050405020304" pitchFamily="18" charset="0"/>
              <a:cs typeface="Times New Roman" panose="02020603050405020304" pitchFamily="18" charset="0"/>
            </a:endParaRPr>
          </a:p>
          <a:p>
            <a:pPr algn="just" rtl="0" fontAlgn="base">
              <a:spcBef>
                <a:spcPts val="0"/>
              </a:spcBef>
              <a:spcAft>
                <a:spcPts val="0"/>
              </a:spcAft>
            </a:pPr>
            <a:r>
              <a:rPr lang="en-US" sz="1600" dirty="0">
                <a:solidFill>
                  <a:srgbClr val="000000"/>
                </a:solidFill>
                <a:latin typeface="Times New Roman" panose="02020603050405020304" pitchFamily="18" charset="0"/>
                <a:cs typeface="Times New Roman" panose="02020603050405020304" pitchFamily="18" charset="0"/>
              </a:rPr>
              <a:t>Technique is understood as the way in which the teacher uses the different teaching procedures to develop specific content and achieve a specific objective.</a:t>
            </a:r>
            <a:endParaRPr lang="es-ES" sz="1600" dirty="0">
              <a:solidFill>
                <a:srgbClr val="000000"/>
              </a:solidFill>
              <a:latin typeface="Times New Roman" panose="02020603050405020304" pitchFamily="18" charset="0"/>
              <a:cs typeface="Times New Roman" panose="02020603050405020304" pitchFamily="18" charset="0"/>
            </a:endParaRPr>
          </a:p>
          <a:p>
            <a:pPr algn="just" rtl="0" fontAlgn="base">
              <a:spcBef>
                <a:spcPts val="0"/>
              </a:spcBef>
              <a:spcAft>
                <a:spcPts val="0"/>
              </a:spcAft>
            </a:pPr>
            <a:endParaRPr lang="es-ES" sz="1600" dirty="0">
              <a:solidFill>
                <a:srgbClr val="000000"/>
              </a:solidFill>
              <a:latin typeface="Times New Roman" panose="02020603050405020304" pitchFamily="18" charset="0"/>
              <a:cs typeface="Times New Roman" panose="02020603050405020304" pitchFamily="18" charset="0"/>
            </a:endParaRPr>
          </a:p>
          <a:p>
            <a:pPr algn="just" rtl="0" fontAlgn="base">
              <a:spcBef>
                <a:spcPts val="0"/>
              </a:spcBef>
              <a:spcAft>
                <a:spcPts val="0"/>
              </a:spcAft>
            </a:pPr>
            <a:r>
              <a:rPr lang="es-ES" sz="1600" b="1" i="0" u="none" strike="noStrike" dirty="0" err="1">
                <a:solidFill>
                  <a:srgbClr val="000000"/>
                </a:solidFill>
                <a:effectLst/>
                <a:latin typeface="Times New Roman" panose="02020603050405020304" pitchFamily="18" charset="0"/>
                <a:cs typeface="Times New Roman" panose="02020603050405020304" pitchFamily="18" charset="0"/>
              </a:rPr>
              <a:t>Instrument</a:t>
            </a:r>
            <a:endParaRPr lang="es-ES" sz="1600" b="1" i="0" u="none" strike="noStrike" dirty="0">
              <a:solidFill>
                <a:srgbClr val="000000"/>
              </a:solidFill>
              <a:effectLst/>
              <a:latin typeface="Times New Roman" panose="02020603050405020304" pitchFamily="18" charset="0"/>
              <a:cs typeface="Times New Roman" panose="02020603050405020304" pitchFamily="18" charset="0"/>
            </a:endParaRPr>
          </a:p>
          <a:p>
            <a:pPr algn="just" rtl="0" fontAlgn="base">
              <a:spcBef>
                <a:spcPts val="0"/>
              </a:spcBef>
              <a:spcAft>
                <a:spcPts val="0"/>
              </a:spcAft>
            </a:pPr>
            <a:r>
              <a:rPr lang="es-ES" sz="1600" dirty="0" err="1">
                <a:solidFill>
                  <a:srgbClr val="000000"/>
                </a:solidFill>
                <a:latin typeface="Times New Roman" panose="02020603050405020304" pitchFamily="18" charset="0"/>
                <a:cs typeface="Times New Roman" panose="02020603050405020304" pitchFamily="18" charset="0"/>
              </a:rPr>
              <a:t>Basically</a:t>
            </a:r>
            <a:r>
              <a:rPr lang="es-ES" sz="1600" dirty="0">
                <a:solidFill>
                  <a:srgbClr val="000000"/>
                </a:solidFill>
                <a:latin typeface="Times New Roman" panose="02020603050405020304" pitchFamily="18" charset="0"/>
                <a:cs typeface="Times New Roman" panose="02020603050405020304" pitchFamily="18" charset="0"/>
              </a:rPr>
              <a:t>, </a:t>
            </a:r>
            <a:r>
              <a:rPr lang="es-ES" sz="1600" dirty="0" err="1">
                <a:solidFill>
                  <a:srgbClr val="000000"/>
                </a:solidFill>
                <a:latin typeface="Times New Roman" panose="02020603050405020304" pitchFamily="18" charset="0"/>
                <a:cs typeface="Times New Roman" panose="02020603050405020304" pitchFamily="18" charset="0"/>
              </a:rPr>
              <a:t>it</a:t>
            </a:r>
            <a:r>
              <a:rPr lang="es-ES" sz="1600" dirty="0">
                <a:solidFill>
                  <a:srgbClr val="000000"/>
                </a:solidFill>
                <a:latin typeface="Times New Roman" panose="02020603050405020304" pitchFamily="18" charset="0"/>
                <a:cs typeface="Times New Roman" panose="02020603050405020304" pitchFamily="18" charset="0"/>
              </a:rPr>
              <a:t> </a:t>
            </a:r>
            <a:r>
              <a:rPr lang="es-ES" sz="1600" dirty="0" err="1">
                <a:solidFill>
                  <a:srgbClr val="000000"/>
                </a:solidFill>
                <a:latin typeface="Times New Roman" panose="02020603050405020304" pitchFamily="18" charset="0"/>
                <a:cs typeface="Times New Roman" panose="02020603050405020304" pitchFamily="18" charset="0"/>
              </a:rPr>
              <a:t>is</a:t>
            </a:r>
            <a:r>
              <a:rPr lang="es-ES" sz="1600" dirty="0">
                <a:solidFill>
                  <a:srgbClr val="000000"/>
                </a:solidFill>
                <a:latin typeface="Times New Roman" panose="02020603050405020304" pitchFamily="18" charset="0"/>
                <a:cs typeface="Times New Roman" panose="02020603050405020304" pitchFamily="18" charset="0"/>
              </a:rPr>
              <a:t> </a:t>
            </a:r>
            <a:r>
              <a:rPr lang="es-ES" sz="1600" dirty="0" err="1">
                <a:solidFill>
                  <a:srgbClr val="000000"/>
                </a:solidFill>
                <a:latin typeface="Times New Roman" panose="02020603050405020304" pitchFamily="18" charset="0"/>
                <a:cs typeface="Times New Roman" panose="02020603050405020304" pitchFamily="18" charset="0"/>
              </a:rPr>
              <a:t>the</a:t>
            </a:r>
            <a:r>
              <a:rPr lang="es-ES" sz="1600" dirty="0">
                <a:solidFill>
                  <a:srgbClr val="000000"/>
                </a:solidFill>
                <a:latin typeface="Times New Roman" panose="02020603050405020304" pitchFamily="18" charset="0"/>
                <a:cs typeface="Times New Roman" panose="02020603050405020304" pitchFamily="18" charset="0"/>
              </a:rPr>
              <a:t> </a:t>
            </a:r>
            <a:r>
              <a:rPr lang="es-ES" sz="1600" dirty="0" err="1">
                <a:solidFill>
                  <a:srgbClr val="000000"/>
                </a:solidFill>
                <a:latin typeface="Times New Roman" panose="02020603050405020304" pitchFamily="18" charset="0"/>
                <a:cs typeface="Times New Roman" panose="02020603050405020304" pitchFamily="18" charset="0"/>
              </a:rPr>
              <a:t>tool</a:t>
            </a:r>
            <a:r>
              <a:rPr lang="es-ES" sz="1600" dirty="0">
                <a:solidFill>
                  <a:srgbClr val="000000"/>
                </a:solidFill>
                <a:latin typeface="Times New Roman" panose="02020603050405020304" pitchFamily="18" charset="0"/>
                <a:cs typeface="Times New Roman" panose="02020603050405020304" pitchFamily="18" charset="0"/>
              </a:rPr>
              <a:t> </a:t>
            </a:r>
            <a:r>
              <a:rPr lang="es-ES" sz="1600" dirty="0" err="1">
                <a:solidFill>
                  <a:srgbClr val="000000"/>
                </a:solidFill>
                <a:latin typeface="Times New Roman" panose="02020603050405020304" pitchFamily="18" charset="0"/>
                <a:cs typeface="Times New Roman" panose="02020603050405020304" pitchFamily="18" charset="0"/>
              </a:rPr>
              <a:t>you</a:t>
            </a:r>
            <a:r>
              <a:rPr lang="es-ES" sz="1600" dirty="0">
                <a:solidFill>
                  <a:srgbClr val="000000"/>
                </a:solidFill>
                <a:latin typeface="Times New Roman" panose="02020603050405020304" pitchFamily="18" charset="0"/>
                <a:cs typeface="Times New Roman" panose="02020603050405020304" pitchFamily="18" charset="0"/>
              </a:rPr>
              <a:t> as </a:t>
            </a:r>
            <a:r>
              <a:rPr lang="es-ES" sz="1600" dirty="0" err="1">
                <a:solidFill>
                  <a:srgbClr val="000000"/>
                </a:solidFill>
                <a:latin typeface="Times New Roman" panose="02020603050405020304" pitchFamily="18" charset="0"/>
                <a:cs typeface="Times New Roman" panose="02020603050405020304" pitchFamily="18" charset="0"/>
              </a:rPr>
              <a:t>teacher</a:t>
            </a:r>
            <a:r>
              <a:rPr lang="es-ES" sz="1600" dirty="0">
                <a:solidFill>
                  <a:srgbClr val="000000"/>
                </a:solidFill>
                <a:latin typeface="Times New Roman" panose="02020603050405020304" pitchFamily="18" charset="0"/>
                <a:cs typeface="Times New Roman" panose="02020603050405020304" pitchFamily="18" charset="0"/>
              </a:rPr>
              <a:t> are </a:t>
            </a:r>
            <a:r>
              <a:rPr lang="es-ES" sz="1600" dirty="0" err="1">
                <a:solidFill>
                  <a:srgbClr val="000000"/>
                </a:solidFill>
                <a:latin typeface="Times New Roman" panose="02020603050405020304" pitchFamily="18" charset="0"/>
                <a:cs typeface="Times New Roman" panose="02020603050405020304" pitchFamily="18" charset="0"/>
              </a:rPr>
              <a:t>going</a:t>
            </a:r>
            <a:r>
              <a:rPr lang="es-ES" sz="1600" dirty="0">
                <a:solidFill>
                  <a:srgbClr val="000000"/>
                </a:solidFill>
                <a:latin typeface="Times New Roman" panose="02020603050405020304" pitchFamily="18" charset="0"/>
                <a:cs typeface="Times New Roman" panose="02020603050405020304" pitchFamily="18" charset="0"/>
              </a:rPr>
              <a:t> </a:t>
            </a:r>
            <a:r>
              <a:rPr lang="es-ES" sz="1600" dirty="0" err="1">
                <a:solidFill>
                  <a:srgbClr val="000000"/>
                </a:solidFill>
                <a:latin typeface="Times New Roman" panose="02020603050405020304" pitchFamily="18" charset="0"/>
                <a:cs typeface="Times New Roman" panose="02020603050405020304" pitchFamily="18" charset="0"/>
              </a:rPr>
              <a:t>to</a:t>
            </a:r>
            <a:r>
              <a:rPr lang="es-ES" sz="1600" dirty="0">
                <a:solidFill>
                  <a:srgbClr val="000000"/>
                </a:solidFill>
                <a:latin typeface="Times New Roman" panose="02020603050405020304" pitchFamily="18" charset="0"/>
                <a:cs typeface="Times New Roman" panose="02020603050405020304" pitchFamily="18" charset="0"/>
              </a:rPr>
              <a:t> use </a:t>
            </a:r>
            <a:r>
              <a:rPr lang="es-ES" sz="1600" dirty="0" err="1">
                <a:solidFill>
                  <a:srgbClr val="000000"/>
                </a:solidFill>
                <a:latin typeface="Times New Roman" panose="02020603050405020304" pitchFamily="18" charset="0"/>
                <a:cs typeface="Times New Roman" panose="02020603050405020304" pitchFamily="18" charset="0"/>
              </a:rPr>
              <a:t>to</a:t>
            </a:r>
            <a:r>
              <a:rPr lang="es-ES" sz="1600" dirty="0">
                <a:solidFill>
                  <a:srgbClr val="000000"/>
                </a:solidFill>
                <a:latin typeface="Times New Roman" panose="02020603050405020304" pitchFamily="18" charset="0"/>
                <a:cs typeface="Times New Roman" panose="02020603050405020304" pitchFamily="18" charset="0"/>
              </a:rPr>
              <a:t> </a:t>
            </a:r>
            <a:r>
              <a:rPr lang="es-ES" sz="1600" dirty="0" err="1">
                <a:solidFill>
                  <a:srgbClr val="000000"/>
                </a:solidFill>
                <a:latin typeface="Times New Roman" panose="02020603050405020304" pitchFamily="18" charset="0"/>
                <a:cs typeface="Times New Roman" panose="02020603050405020304" pitchFamily="18" charset="0"/>
              </a:rPr>
              <a:t>collect</a:t>
            </a:r>
            <a:r>
              <a:rPr lang="es-ES" sz="1600" dirty="0">
                <a:solidFill>
                  <a:srgbClr val="000000"/>
                </a:solidFill>
                <a:latin typeface="Times New Roman" panose="02020603050405020304" pitchFamily="18" charset="0"/>
                <a:cs typeface="Times New Roman" panose="02020603050405020304" pitchFamily="18" charset="0"/>
              </a:rPr>
              <a:t>  </a:t>
            </a:r>
            <a:r>
              <a:rPr lang="es-ES" sz="1600" dirty="0" err="1">
                <a:solidFill>
                  <a:srgbClr val="000000"/>
                </a:solidFill>
                <a:latin typeface="Times New Roman" panose="02020603050405020304" pitchFamily="18" charset="0"/>
                <a:cs typeface="Times New Roman" panose="02020603050405020304" pitchFamily="18" charset="0"/>
              </a:rPr>
              <a:t>information</a:t>
            </a:r>
            <a:r>
              <a:rPr lang="es-ES" sz="1600" dirty="0">
                <a:solidFill>
                  <a:srgbClr val="000000"/>
                </a:solidFill>
                <a:latin typeface="Times New Roman" panose="02020603050405020304" pitchFamily="18" charset="0"/>
                <a:cs typeface="Times New Roman" panose="02020603050405020304" pitchFamily="18" charset="0"/>
              </a:rPr>
              <a:t>. </a:t>
            </a:r>
            <a:endParaRPr lang="es-ES" sz="1600" b="0" i="0" u="none" strike="noStrike" dirty="0">
              <a:solidFill>
                <a:srgbClr val="000000"/>
              </a:solidFill>
              <a:effectLst/>
              <a:latin typeface="Times New Roman" panose="02020603050405020304" pitchFamily="18" charset="0"/>
              <a:cs typeface="Times New Roman" panose="02020603050405020304" pitchFamily="18" charset="0"/>
            </a:endParaRPr>
          </a:p>
          <a:p>
            <a:pPr algn="just" rtl="0" fontAlgn="base">
              <a:spcBef>
                <a:spcPts val="0"/>
              </a:spcBef>
              <a:spcAft>
                <a:spcPts val="0"/>
              </a:spcAft>
            </a:pPr>
            <a:endParaRPr lang="es-ES" sz="1600" dirty="0">
              <a:solidFill>
                <a:srgbClr val="000000"/>
              </a:solidFill>
              <a:latin typeface="Times New Roman" panose="02020603050405020304" pitchFamily="18" charset="0"/>
              <a:cs typeface="Times New Roman" panose="02020603050405020304" pitchFamily="18" charset="0"/>
            </a:endParaRPr>
          </a:p>
          <a:p>
            <a:pPr algn="just" rtl="0" fontAlgn="base">
              <a:spcBef>
                <a:spcPts val="0"/>
              </a:spcBef>
              <a:spcAft>
                <a:spcPts val="0"/>
              </a:spcAft>
            </a:pPr>
            <a:r>
              <a:rPr lang="es-ES" sz="1600" b="1" dirty="0" err="1">
                <a:solidFill>
                  <a:srgbClr val="000000"/>
                </a:solidFill>
                <a:latin typeface="Times New Roman" panose="02020603050405020304" pitchFamily="18" charset="0"/>
                <a:cs typeface="Times New Roman" panose="02020603050405020304" pitchFamily="18" charset="0"/>
              </a:rPr>
              <a:t>Method</a:t>
            </a:r>
            <a:endParaRPr lang="es-ES" sz="1600" b="1" dirty="0">
              <a:solidFill>
                <a:srgbClr val="000000"/>
              </a:solidFill>
              <a:latin typeface="Times New Roman" panose="02020603050405020304" pitchFamily="18" charset="0"/>
              <a:cs typeface="Times New Roman" panose="02020603050405020304" pitchFamily="18" charset="0"/>
            </a:endParaRPr>
          </a:p>
          <a:p>
            <a:pPr algn="just" rtl="0" fontAlgn="base">
              <a:spcBef>
                <a:spcPts val="0"/>
              </a:spcBef>
              <a:spcAft>
                <a:spcPts val="0"/>
              </a:spcAft>
            </a:pPr>
            <a:r>
              <a:rPr lang="en-US" sz="1600" dirty="0">
                <a:solidFill>
                  <a:srgbClr val="1F1F1F"/>
                </a:solidFill>
                <a:latin typeface="Times New Roman" panose="02020603050405020304" pitchFamily="18" charset="0"/>
                <a:cs typeface="Times New Roman" panose="02020603050405020304" pitchFamily="18" charset="0"/>
              </a:rPr>
              <a:t>European Network for Rural Development (2021) published on their website that method u</a:t>
            </a:r>
            <a:r>
              <a:rPr lang="en-US" sz="1600" b="0" i="0" dirty="0">
                <a:solidFill>
                  <a:srgbClr val="1F1F1F"/>
                </a:solidFill>
                <a:effectLst/>
                <a:latin typeface="Times New Roman" panose="02020603050405020304" pitchFamily="18" charset="0"/>
                <a:cs typeface="Times New Roman" panose="02020603050405020304" pitchFamily="18" charset="0"/>
              </a:rPr>
              <a:t>sually consist of </a:t>
            </a:r>
            <a:r>
              <a:rPr lang="en-US" sz="1600" b="0" i="0" dirty="0">
                <a:solidFill>
                  <a:srgbClr val="040C28"/>
                </a:solidFill>
                <a:effectLst/>
                <a:latin typeface="Times New Roman" panose="02020603050405020304" pitchFamily="18" charset="0"/>
                <a:cs typeface="Times New Roman" panose="02020603050405020304" pitchFamily="18" charset="0"/>
              </a:rPr>
              <a:t>procedures and protocols that ensure </a:t>
            </a:r>
            <a:r>
              <a:rPr lang="en-US" sz="1600" b="0" i="0" dirty="0" err="1">
                <a:solidFill>
                  <a:srgbClr val="040C28"/>
                </a:solidFill>
                <a:effectLst/>
                <a:latin typeface="Times New Roman" panose="02020603050405020304" pitchFamily="18" charset="0"/>
                <a:cs typeface="Times New Roman" panose="02020603050405020304" pitchFamily="18" charset="0"/>
              </a:rPr>
              <a:t>systemisation</a:t>
            </a:r>
            <a:r>
              <a:rPr lang="en-US" sz="1600" b="0" i="0" dirty="0">
                <a:solidFill>
                  <a:srgbClr val="040C28"/>
                </a:solidFill>
                <a:effectLst/>
                <a:latin typeface="Times New Roman" panose="02020603050405020304" pitchFamily="18" charset="0"/>
                <a:cs typeface="Times New Roman" panose="02020603050405020304" pitchFamily="18" charset="0"/>
              </a:rPr>
              <a:t> and consistency in the way evaluations are undertaken</a:t>
            </a:r>
            <a:r>
              <a:rPr lang="en-US" sz="1600" b="0" i="0" dirty="0">
                <a:solidFill>
                  <a:srgbClr val="1F1F1F"/>
                </a:solidFill>
                <a:effectLst/>
                <a:latin typeface="Times New Roman" panose="02020603050405020304" pitchFamily="18" charset="0"/>
                <a:cs typeface="Times New Roman" panose="02020603050405020304" pitchFamily="18" charset="0"/>
              </a:rPr>
              <a:t>. </a:t>
            </a:r>
            <a:r>
              <a:rPr lang="en-US" sz="1600" b="1" i="0" dirty="0">
                <a:solidFill>
                  <a:srgbClr val="1F1F1F"/>
                </a:solidFill>
                <a:effectLst/>
                <a:latin typeface="Times New Roman" panose="02020603050405020304" pitchFamily="18" charset="0"/>
                <a:cs typeface="Times New Roman" panose="02020603050405020304" pitchFamily="18" charset="0"/>
              </a:rPr>
              <a:t>Methods</a:t>
            </a:r>
            <a:r>
              <a:rPr lang="en-US" sz="1600" b="0" i="0" dirty="0">
                <a:solidFill>
                  <a:srgbClr val="1F1F1F"/>
                </a:solidFill>
                <a:effectLst/>
                <a:latin typeface="Times New Roman" panose="02020603050405020304" pitchFamily="18" charset="0"/>
                <a:cs typeface="Times New Roman" panose="02020603050405020304" pitchFamily="18" charset="0"/>
              </a:rPr>
              <a:t> may focus on the collection or analysis of information and data; may be quantitative or qualitative; and may attempt to describe, explain, predict or inform actions.</a:t>
            </a:r>
            <a:endParaRPr lang="es-ES" sz="1600" dirty="0">
              <a:solidFill>
                <a:srgbClr val="000000"/>
              </a:solidFill>
              <a:latin typeface="Times New Roman" panose="02020603050405020304" pitchFamily="18" charset="0"/>
              <a:cs typeface="Times New Roman" panose="02020603050405020304" pitchFamily="18" charset="0"/>
            </a:endParaRPr>
          </a:p>
          <a:p>
            <a:pPr algn="just" rtl="0" fontAlgn="base">
              <a:spcBef>
                <a:spcPts val="0"/>
              </a:spcBef>
              <a:spcAft>
                <a:spcPts val="0"/>
              </a:spcAft>
            </a:pPr>
            <a:endParaRPr lang="es-ES" sz="1600" dirty="0">
              <a:solidFill>
                <a:srgbClr val="000000"/>
              </a:solidFill>
              <a:latin typeface="Times New Roman" panose="02020603050405020304" pitchFamily="18" charset="0"/>
              <a:cs typeface="Times New Roman" panose="02020603050405020304" pitchFamily="18" charset="0"/>
            </a:endParaRPr>
          </a:p>
          <a:p>
            <a:pPr algn="just" rtl="0" fontAlgn="base">
              <a:spcBef>
                <a:spcPts val="0"/>
              </a:spcBef>
              <a:spcAft>
                <a:spcPts val="0"/>
              </a:spcAft>
            </a:pPr>
            <a:r>
              <a:rPr lang="es-ES" sz="1600" b="1" i="0" u="none" strike="noStrike" dirty="0" err="1">
                <a:solidFill>
                  <a:srgbClr val="000000"/>
                </a:solidFill>
                <a:effectLst/>
                <a:latin typeface="Times New Roman" panose="02020603050405020304" pitchFamily="18" charset="0"/>
                <a:cs typeface="Times New Roman" panose="02020603050405020304" pitchFamily="18" charset="0"/>
              </a:rPr>
              <a:t>Strategy</a:t>
            </a:r>
            <a:endParaRPr lang="es-ES" sz="1600" b="1" i="0" u="none" strike="noStrike" dirty="0">
              <a:solidFill>
                <a:srgbClr val="000000"/>
              </a:solidFill>
              <a:effectLst/>
              <a:latin typeface="Times New Roman" panose="02020603050405020304" pitchFamily="18" charset="0"/>
              <a:cs typeface="Times New Roman" panose="02020603050405020304" pitchFamily="18" charset="0"/>
            </a:endParaRPr>
          </a:p>
          <a:p>
            <a:pPr algn="l"/>
            <a:r>
              <a:rPr lang="en-US" sz="1600" b="0" i="0" dirty="0">
                <a:solidFill>
                  <a:srgbClr val="000000"/>
                </a:solidFill>
                <a:effectLst/>
                <a:latin typeface="Times New Roman" panose="02020603050405020304" pitchFamily="18" charset="0"/>
                <a:cs typeface="Times New Roman" panose="02020603050405020304" pitchFamily="18" charset="0"/>
              </a:rPr>
              <a:t>According to Johnson and Scholes (2005), “strategy determines the direction and scope of an  organization over the long term, and they say that it should determine how resources should be  configured to meet the needs of markets and stakeholders.” </a:t>
            </a:r>
          </a:p>
          <a:p>
            <a:pPr algn="just" rtl="0" fontAlgn="base">
              <a:spcBef>
                <a:spcPts val="0"/>
              </a:spcBef>
              <a:spcAft>
                <a:spcPts val="0"/>
              </a:spcAft>
            </a:pPr>
            <a:endParaRPr lang="es-ES" sz="1800" b="0" i="0" u="none" strike="noStrike" dirty="0">
              <a:solidFill>
                <a:srgbClr val="000000"/>
              </a:solidFill>
              <a:effectLst/>
              <a:latin typeface="Times New Roman" panose="02020603050405020304" pitchFamily="18" charset="0"/>
            </a:endParaRPr>
          </a:p>
        </p:txBody>
      </p:sp>
      <p:sp>
        <p:nvSpPr>
          <p:cNvPr id="59" name="TextBox 58">
            <a:extLst>
              <a:ext uri="{FF2B5EF4-FFF2-40B4-BE49-F238E27FC236}">
                <a16:creationId xmlns:a16="http://schemas.microsoft.com/office/drawing/2014/main" id="{3690A65D-645C-2B3B-3DB6-AD8DCA444E2A}"/>
              </a:ext>
            </a:extLst>
          </p:cNvPr>
          <p:cNvSpPr txBox="1"/>
          <p:nvPr/>
        </p:nvSpPr>
        <p:spPr>
          <a:xfrm>
            <a:off x="1995086" y="3208029"/>
            <a:ext cx="3433348" cy="1569660"/>
          </a:xfrm>
          <a:prstGeom prst="rect">
            <a:avLst/>
          </a:prstGeom>
          <a:noFill/>
        </p:spPr>
        <p:txBody>
          <a:bodyPr wrap="square">
            <a:spAutoFit/>
          </a:bodyPr>
          <a:lstStyle/>
          <a:p>
            <a:pPr algn="just" rtl="0" fontAlgn="base">
              <a:spcBef>
                <a:spcPts val="0"/>
              </a:spcBef>
              <a:spcAft>
                <a:spcPts val="0"/>
              </a:spcAft>
            </a:pPr>
            <a:r>
              <a:rPr lang="es-ES" sz="1600" dirty="0" err="1">
                <a:solidFill>
                  <a:srgbClr val="000000"/>
                </a:solidFill>
                <a:latin typeface="Times New Roman" panose="02020603050405020304" pitchFamily="18" charset="0"/>
              </a:rPr>
              <a:t>Of</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course</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teachers</a:t>
            </a:r>
            <a:r>
              <a:rPr lang="es-ES" sz="1600" dirty="0">
                <a:solidFill>
                  <a:srgbClr val="000000"/>
                </a:solidFill>
                <a:latin typeface="Times New Roman" panose="02020603050405020304" pitchFamily="18" charset="0"/>
              </a:rPr>
              <a:t> can use </a:t>
            </a:r>
            <a:r>
              <a:rPr lang="es-ES" sz="1600" dirty="0" err="1">
                <a:solidFill>
                  <a:srgbClr val="000000"/>
                </a:solidFill>
                <a:latin typeface="Times New Roman" panose="02020603050405020304" pitchFamily="18" charset="0"/>
              </a:rPr>
              <a:t>presentations</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conversations</a:t>
            </a:r>
            <a:r>
              <a:rPr lang="es-ES" sz="1600" dirty="0">
                <a:solidFill>
                  <a:srgbClr val="000000"/>
                </a:solidFill>
                <a:latin typeface="Times New Roman" panose="02020603050405020304" pitchFamily="18" charset="0"/>
              </a:rPr>
              <a:t>, and </a:t>
            </a:r>
            <a:r>
              <a:rPr lang="es-ES" sz="1600" dirty="0" err="1">
                <a:solidFill>
                  <a:srgbClr val="000000"/>
                </a:solidFill>
                <a:latin typeface="Times New Roman" panose="02020603050405020304" pitchFamily="18" charset="0"/>
              </a:rPr>
              <a:t>vocabulary</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activities</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to</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evaluate</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specific</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factors</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of</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each</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student</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like</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pronunciation</a:t>
            </a:r>
            <a:r>
              <a:rPr lang="es-ES" sz="1600" dirty="0">
                <a:solidFill>
                  <a:srgbClr val="000000"/>
                </a:solidFill>
                <a:latin typeface="Times New Roman" panose="02020603050405020304" pitchFamily="18" charset="0"/>
              </a:rPr>
              <a:t>, </a:t>
            </a:r>
            <a:r>
              <a:rPr lang="es-ES" sz="1600" dirty="0" err="1">
                <a:solidFill>
                  <a:srgbClr val="000000"/>
                </a:solidFill>
                <a:latin typeface="Times New Roman" panose="02020603050405020304" pitchFamily="18" charset="0"/>
              </a:rPr>
              <a:t>comprehension</a:t>
            </a:r>
            <a:r>
              <a:rPr lang="es-ES" sz="1600" dirty="0">
                <a:solidFill>
                  <a:srgbClr val="000000"/>
                </a:solidFill>
                <a:latin typeface="Times New Roman" panose="02020603050405020304" pitchFamily="18" charset="0"/>
              </a:rPr>
              <a:t>, performance, etc.</a:t>
            </a:r>
          </a:p>
        </p:txBody>
      </p:sp>
      <p:pic>
        <p:nvPicPr>
          <p:cNvPr id="3" name="Picture 2" descr="A cartoon of a person with her hand on her chin&#10;&#10;Description automatically generated">
            <a:extLst>
              <a:ext uri="{FF2B5EF4-FFF2-40B4-BE49-F238E27FC236}">
                <a16:creationId xmlns:a16="http://schemas.microsoft.com/office/drawing/2014/main" id="{858DC4AB-FD18-FF23-4588-7B5BA6EEA2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411" y="3208029"/>
            <a:ext cx="1128002" cy="1925661"/>
          </a:xfrm>
          <a:prstGeom prst="rect">
            <a:avLst/>
          </a:prstGeom>
        </p:spPr>
      </p:pic>
      <p:pic>
        <p:nvPicPr>
          <p:cNvPr id="47" name="Picture 2" descr="burbuja de diálogo, burbuja de diálogo, burbuja de chat, icono png  transparente 9663213 PNG">
            <a:extLst>
              <a:ext uri="{FF2B5EF4-FFF2-40B4-BE49-F238E27FC236}">
                <a16:creationId xmlns:a16="http://schemas.microsoft.com/office/drawing/2014/main" id="{C95576FF-1CF5-CA19-6155-E440F0A6684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2785" y="2453474"/>
            <a:ext cx="2678192" cy="1379265"/>
          </a:xfrm>
          <a:prstGeom prst="rect">
            <a:avLst/>
          </a:prstGeom>
          <a:noFill/>
          <a:extLst>
            <a:ext uri="{909E8E84-426E-40DD-AFC4-6F175D3DCCD1}">
              <a14:hiddenFill xmlns:a14="http://schemas.microsoft.com/office/drawing/2010/main">
                <a:solidFill>
                  <a:srgbClr val="FFFFFF"/>
                </a:solidFill>
              </a14:hiddenFill>
            </a:ext>
          </a:extLst>
        </p:spPr>
      </p:pic>
      <p:sp>
        <p:nvSpPr>
          <p:cNvPr id="50" name="TextBox 49">
            <a:extLst>
              <a:ext uri="{FF2B5EF4-FFF2-40B4-BE49-F238E27FC236}">
                <a16:creationId xmlns:a16="http://schemas.microsoft.com/office/drawing/2014/main" id="{12760E9C-2584-8ADC-3AC5-15E7AFA87932}"/>
              </a:ext>
            </a:extLst>
          </p:cNvPr>
          <p:cNvSpPr txBox="1"/>
          <p:nvPr/>
        </p:nvSpPr>
        <p:spPr>
          <a:xfrm>
            <a:off x="1084119" y="2846460"/>
            <a:ext cx="6601690" cy="369332"/>
          </a:xfrm>
          <a:prstGeom prst="rect">
            <a:avLst/>
          </a:prstGeom>
          <a:noFill/>
        </p:spPr>
        <p:txBody>
          <a:bodyPr wrap="square">
            <a:spAutoFit/>
          </a:bodyPr>
          <a:lstStyle/>
          <a:p>
            <a:pPr algn="just" rtl="0" fontAlgn="base">
              <a:spcBef>
                <a:spcPts val="0"/>
              </a:spcBef>
              <a:spcAft>
                <a:spcPts val="0"/>
              </a:spcAft>
            </a:pPr>
            <a:r>
              <a:rPr lang="es-ES" b="1" dirty="0" err="1">
                <a:solidFill>
                  <a:srgbClr val="000000"/>
                </a:solidFill>
                <a:latin typeface="Times New Roman" panose="02020603050405020304" pitchFamily="18" charset="0"/>
              </a:rPr>
              <a:t>Really</a:t>
            </a:r>
            <a:r>
              <a:rPr lang="es-ES" b="1" dirty="0">
                <a:solidFill>
                  <a:srgbClr val="000000"/>
                </a:solidFill>
                <a:latin typeface="Times New Roman" panose="02020603050405020304" pitchFamily="18" charset="0"/>
              </a:rPr>
              <a:t>?</a:t>
            </a:r>
          </a:p>
        </p:txBody>
      </p:sp>
    </p:spTree>
    <p:extLst>
      <p:ext uri="{BB962C8B-B14F-4D97-AF65-F5344CB8AC3E}">
        <p14:creationId xmlns:p14="http://schemas.microsoft.com/office/powerpoint/2010/main" val="11967986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68263" y="74645"/>
            <a:ext cx="5968501" cy="6693988"/>
          </a:xfrm>
          <a:prstGeom prst="rect">
            <a:avLst/>
          </a:prstGeom>
        </p:spPr>
      </p:pic>
      <p:sp>
        <p:nvSpPr>
          <p:cNvPr id="4" name="Rectángulo 3"/>
          <p:cNvSpPr/>
          <p:nvPr/>
        </p:nvSpPr>
        <p:spPr>
          <a:xfrm>
            <a:off x="6130213" y="74645"/>
            <a:ext cx="5971592" cy="66900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upo 8"/>
          <p:cNvGrpSpPr/>
          <p:nvPr/>
        </p:nvGrpSpPr>
        <p:grpSpPr>
          <a:xfrm>
            <a:off x="5674868" y="2740589"/>
            <a:ext cx="873854" cy="738231"/>
            <a:chOff x="1468073" y="599812"/>
            <a:chExt cx="873854" cy="738231"/>
          </a:xfrm>
        </p:grpSpPr>
        <p:sp>
          <p:nvSpPr>
            <p:cNvPr id="6" name="Rectángulo 5"/>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co de bloque 7"/>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0" name="Grupo 9"/>
          <p:cNvGrpSpPr/>
          <p:nvPr/>
        </p:nvGrpSpPr>
        <p:grpSpPr>
          <a:xfrm>
            <a:off x="5660283" y="855676"/>
            <a:ext cx="873854" cy="738231"/>
            <a:chOff x="1468073" y="599812"/>
            <a:chExt cx="873854" cy="738231"/>
          </a:xfrm>
        </p:grpSpPr>
        <p:sp>
          <p:nvSpPr>
            <p:cNvPr id="11" name="Rectángulo 1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o de bloque 1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4" name="Grupo 13"/>
          <p:cNvGrpSpPr/>
          <p:nvPr/>
        </p:nvGrpSpPr>
        <p:grpSpPr>
          <a:xfrm>
            <a:off x="5674868" y="1489047"/>
            <a:ext cx="873854" cy="738231"/>
            <a:chOff x="1468073" y="599812"/>
            <a:chExt cx="873854" cy="738231"/>
          </a:xfrm>
        </p:grpSpPr>
        <p:sp>
          <p:nvSpPr>
            <p:cNvPr id="15" name="Rectángulo 1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co de bloque 1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8" name="Grupo 17"/>
          <p:cNvGrpSpPr/>
          <p:nvPr/>
        </p:nvGrpSpPr>
        <p:grpSpPr>
          <a:xfrm>
            <a:off x="5674868" y="2107218"/>
            <a:ext cx="873854" cy="738231"/>
            <a:chOff x="1468073" y="599812"/>
            <a:chExt cx="873854" cy="738231"/>
          </a:xfrm>
        </p:grpSpPr>
        <p:sp>
          <p:nvSpPr>
            <p:cNvPr id="19" name="Rectángulo 1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co de bloque 2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2" name="Grupo 21"/>
          <p:cNvGrpSpPr/>
          <p:nvPr/>
        </p:nvGrpSpPr>
        <p:grpSpPr>
          <a:xfrm>
            <a:off x="5659396" y="233311"/>
            <a:ext cx="873854" cy="738231"/>
            <a:chOff x="1468073" y="599812"/>
            <a:chExt cx="873854" cy="738231"/>
          </a:xfrm>
        </p:grpSpPr>
        <p:sp>
          <p:nvSpPr>
            <p:cNvPr id="23" name="Rectángulo 2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o de bloque 2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6" name="Grupo 25"/>
          <p:cNvGrpSpPr/>
          <p:nvPr/>
        </p:nvGrpSpPr>
        <p:grpSpPr>
          <a:xfrm>
            <a:off x="5674868" y="3358760"/>
            <a:ext cx="873854" cy="738231"/>
            <a:chOff x="1468073" y="599812"/>
            <a:chExt cx="873854" cy="738231"/>
          </a:xfrm>
        </p:grpSpPr>
        <p:sp>
          <p:nvSpPr>
            <p:cNvPr id="27" name="Rectángulo 26"/>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ángulo 27"/>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co de bloque 28"/>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0" name="Grupo 29"/>
          <p:cNvGrpSpPr/>
          <p:nvPr/>
        </p:nvGrpSpPr>
        <p:grpSpPr>
          <a:xfrm>
            <a:off x="5674868" y="3976933"/>
            <a:ext cx="873854" cy="738231"/>
            <a:chOff x="1468073" y="599812"/>
            <a:chExt cx="873854" cy="738231"/>
          </a:xfrm>
        </p:grpSpPr>
        <p:sp>
          <p:nvSpPr>
            <p:cNvPr id="31" name="Rectángulo 3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co de bloque 3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4" name="Grupo 33"/>
          <p:cNvGrpSpPr/>
          <p:nvPr/>
        </p:nvGrpSpPr>
        <p:grpSpPr>
          <a:xfrm>
            <a:off x="5659396" y="4604805"/>
            <a:ext cx="873854" cy="738231"/>
            <a:chOff x="1468073" y="599812"/>
            <a:chExt cx="873854" cy="738231"/>
          </a:xfrm>
        </p:grpSpPr>
        <p:sp>
          <p:nvSpPr>
            <p:cNvPr id="35" name="Rectángulo 3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co de bloque 3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8" name="Grupo 37"/>
          <p:cNvGrpSpPr/>
          <p:nvPr/>
        </p:nvGrpSpPr>
        <p:grpSpPr>
          <a:xfrm>
            <a:off x="5674868" y="5238174"/>
            <a:ext cx="873854" cy="738231"/>
            <a:chOff x="1468073" y="599812"/>
            <a:chExt cx="873854" cy="738231"/>
          </a:xfrm>
        </p:grpSpPr>
        <p:sp>
          <p:nvSpPr>
            <p:cNvPr id="39" name="Rectángulo 3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Arco de bloque 4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42" name="Grupo 41"/>
          <p:cNvGrpSpPr/>
          <p:nvPr/>
        </p:nvGrpSpPr>
        <p:grpSpPr>
          <a:xfrm>
            <a:off x="5674868" y="5871543"/>
            <a:ext cx="873854" cy="738231"/>
            <a:chOff x="1468073" y="599812"/>
            <a:chExt cx="873854" cy="738231"/>
          </a:xfrm>
        </p:grpSpPr>
        <p:sp>
          <p:nvSpPr>
            <p:cNvPr id="43" name="Rectángulo 4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Arco de bloque 4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sp>
        <p:nvSpPr>
          <p:cNvPr id="51" name="TextBox 50">
            <a:extLst>
              <a:ext uri="{FF2B5EF4-FFF2-40B4-BE49-F238E27FC236}">
                <a16:creationId xmlns:a16="http://schemas.microsoft.com/office/drawing/2014/main" id="{3722AB2C-B445-C19F-680D-30186F0B3EF6}"/>
              </a:ext>
            </a:extLst>
          </p:cNvPr>
          <p:cNvSpPr txBox="1"/>
          <p:nvPr/>
        </p:nvSpPr>
        <p:spPr>
          <a:xfrm>
            <a:off x="166544" y="233311"/>
            <a:ext cx="5264476" cy="6186309"/>
          </a:xfrm>
          <a:prstGeom prst="rect">
            <a:avLst/>
          </a:prstGeom>
          <a:noFill/>
        </p:spPr>
        <p:txBody>
          <a:bodyPr wrap="square">
            <a:spAutoFit/>
          </a:bodyPr>
          <a:lstStyle/>
          <a:p>
            <a:pPr rtl="0" fontAlgn="base">
              <a:spcBef>
                <a:spcPts val="0"/>
              </a:spcBef>
              <a:spcAft>
                <a:spcPts val="0"/>
              </a:spcAft>
            </a:pPr>
            <a:r>
              <a:rPr lang="es-ES" sz="1800" b="1" i="0" u="none" strike="noStrike" dirty="0">
                <a:solidFill>
                  <a:srgbClr val="000000"/>
                </a:solidFill>
                <a:effectLst/>
                <a:latin typeface="Times New Roman" panose="02020603050405020304" pitchFamily="18" charset="0"/>
              </a:rPr>
              <a:t>4. </a:t>
            </a:r>
            <a:r>
              <a:rPr lang="es-ES" b="1" dirty="0" err="1">
                <a:solidFill>
                  <a:srgbClr val="000000"/>
                </a:solidFill>
                <a:latin typeface="Times New Roman" panose="02020603050405020304" pitchFamily="18" charset="0"/>
              </a:rPr>
              <a:t>How</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to</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register</a:t>
            </a:r>
            <a:r>
              <a:rPr lang="es-ES" sz="1800" b="1" i="0" u="none" strike="noStrike" dirty="0">
                <a:solidFill>
                  <a:srgbClr val="000000"/>
                </a:solidFill>
                <a:effectLst/>
                <a:latin typeface="Times New Roman" panose="02020603050405020304" pitchFamily="18" charset="0"/>
              </a:rPr>
              <a:t>? </a:t>
            </a:r>
          </a:p>
          <a:p>
            <a:pPr rtl="0" fontAlgn="base">
              <a:spcBef>
                <a:spcPts val="0"/>
              </a:spcBef>
              <a:spcAft>
                <a:spcPts val="0"/>
              </a:spcAft>
            </a:pPr>
            <a:endParaRPr lang="es-ES" sz="1800" b="1"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s-ES" dirty="0" err="1">
                <a:solidFill>
                  <a:srgbClr val="000000"/>
                </a:solidFill>
                <a:latin typeface="Times New Roman" panose="02020603050405020304" pitchFamily="18" charset="0"/>
              </a:rPr>
              <a:t>When</a:t>
            </a:r>
            <a:r>
              <a:rPr lang="es-ES" dirty="0">
                <a:solidFill>
                  <a:srgbClr val="000000"/>
                </a:solidFill>
                <a:latin typeface="Times New Roman" panose="02020603050405020304" pitchFamily="18" charset="0"/>
              </a:rPr>
              <a:t> a </a:t>
            </a:r>
            <a:r>
              <a:rPr lang="es-ES" dirty="0" err="1">
                <a:solidFill>
                  <a:srgbClr val="000000"/>
                </a:solidFill>
                <a:latin typeface="Times New Roman" panose="02020603050405020304" pitchFamily="18" charset="0"/>
              </a:rPr>
              <a:t>teacher</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evaluates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students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with</a:t>
            </a:r>
            <a:r>
              <a:rPr lang="es-ES" dirty="0">
                <a:solidFill>
                  <a:srgbClr val="000000"/>
                </a:solidFill>
                <a:latin typeface="Times New Roman" panose="02020603050405020304" pitchFamily="18" charset="0"/>
              </a:rPr>
              <a:t> a test </a:t>
            </a:r>
            <a:r>
              <a:rPr lang="es-ES" dirty="0" err="1">
                <a:solidFill>
                  <a:srgbClr val="000000"/>
                </a:solidFill>
                <a:latin typeface="Times New Roman" panose="02020603050405020304" pitchFamily="18" charset="0"/>
              </a:rPr>
              <a:t>is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very</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easy</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to</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register</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their</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results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Teacher</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just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count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questions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well</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answered</a:t>
            </a:r>
            <a:r>
              <a:rPr lang="es-ES" dirty="0">
                <a:solidFill>
                  <a:srgbClr val="000000"/>
                </a:solidFill>
                <a:latin typeface="Times New Roman" panose="02020603050405020304" pitchFamily="18" charset="0"/>
              </a:rPr>
              <a:t>. </a:t>
            </a:r>
          </a:p>
          <a:p>
            <a:pPr algn="just" rtl="0" fontAlgn="base">
              <a:spcBef>
                <a:spcPts val="0"/>
              </a:spcBef>
              <a:spcAft>
                <a:spcPts val="0"/>
              </a:spcAft>
            </a:pPr>
            <a:endParaRPr lang="es-ES" dirty="0">
              <a:solidFill>
                <a:srgbClr val="000000"/>
              </a:solidFill>
              <a:latin typeface="Times New Roman" panose="02020603050405020304" pitchFamily="18" charset="0"/>
            </a:endParaRPr>
          </a:p>
          <a:p>
            <a:pPr algn="just" rtl="0" fontAlgn="base">
              <a:spcBef>
                <a:spcPts val="0"/>
              </a:spcBef>
              <a:spcAft>
                <a:spcPts val="0"/>
              </a:spcAft>
            </a:pPr>
            <a:r>
              <a:rPr lang="es-ES" sz="1800" b="0" i="0" u="none" strike="noStrike" dirty="0" err="1">
                <a:solidFill>
                  <a:srgbClr val="000000"/>
                </a:solidFill>
                <a:effectLst/>
                <a:latin typeface="Times New Roman" panose="02020603050405020304" pitchFamily="18" charset="0"/>
              </a:rPr>
              <a:t>But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what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about</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when</a:t>
            </a:r>
            <a:r>
              <a:rPr lang="es-ES" sz="1800" b="0" i="0" u="none" strike="noStrike" dirty="0">
                <a:solidFill>
                  <a:srgbClr val="000000"/>
                </a:solidFill>
                <a:effectLst/>
                <a:latin typeface="Times New Roman" panose="02020603050405020304" pitchFamily="18" charset="0"/>
              </a:rPr>
              <a:t> a </a:t>
            </a:r>
            <a:r>
              <a:rPr lang="es-ES" sz="1800" b="0" i="0" u="none" strike="noStrike" dirty="0" err="1">
                <a:solidFill>
                  <a:srgbClr val="000000"/>
                </a:solidFill>
                <a:effectLst/>
                <a:latin typeface="Times New Roman" panose="02020603050405020304" pitchFamily="18" charset="0"/>
              </a:rPr>
              <a:t>teacher</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does</a:t>
            </a:r>
            <a:r>
              <a:rPr lang="es-ES" sz="1800" b="0" i="0" u="none" strike="noStrike" dirty="0">
                <a:solidFill>
                  <a:srgbClr val="000000"/>
                </a:solidFill>
                <a:effectLst/>
                <a:latin typeface="Times New Roman" panose="02020603050405020304" pitchFamily="18" charset="0"/>
              </a:rPr>
              <a:t> </a:t>
            </a:r>
            <a:r>
              <a:rPr lang="es-ES" sz="1800" b="0" i="0" u="none" strike="noStrike" dirty="0" err="1">
                <a:solidFill>
                  <a:srgbClr val="000000"/>
                </a:solidFill>
                <a:effectLst/>
                <a:latin typeface="Times New Roman" panose="02020603050405020304" pitchFamily="18" charset="0"/>
              </a:rPr>
              <a:t>not</a:t>
            </a:r>
            <a:r>
              <a:rPr lang="es-ES" sz="1800" b="0" i="0" u="none" strike="noStrike" dirty="0">
                <a:solidFill>
                  <a:srgbClr val="000000"/>
                </a:solidFill>
                <a:effectLst/>
                <a:latin typeface="Times New Roman" panose="02020603050405020304" pitchFamily="18" charset="0"/>
              </a:rPr>
              <a:t> use a test.</a:t>
            </a:r>
          </a:p>
          <a:p>
            <a:pPr algn="just" rtl="0" fontAlgn="base">
              <a:spcBef>
                <a:spcPts val="0"/>
              </a:spcBef>
              <a:spcAft>
                <a:spcPts val="0"/>
              </a:spcAft>
            </a:pPr>
            <a:r>
              <a:rPr lang="es-ES" sz="1800" b="0" i="0" u="none" strike="noStrike" dirty="0">
                <a:solidFill>
                  <a:srgbClr val="000000"/>
                </a:solidFill>
                <a:effectLst/>
                <a:latin typeface="Times New Roman" panose="02020603050405020304" pitchFamily="18" charset="0"/>
              </a:rPr>
              <a:t>As </a:t>
            </a:r>
            <a:r>
              <a:rPr lang="es-ES" sz="1800" b="0" i="0" u="none" strike="noStrike" dirty="0" err="1">
                <a:solidFill>
                  <a:srgbClr val="000000"/>
                </a:solidFill>
                <a:effectLst/>
                <a:latin typeface="Times New Roman" panose="02020603050405020304" pitchFamily="18" charset="0"/>
              </a:rPr>
              <a:t>you</a:t>
            </a:r>
            <a:r>
              <a:rPr lang="es-ES" sz="1800" b="0" i="0" u="none" strike="noStrike" dirty="0">
                <a:solidFill>
                  <a:srgbClr val="000000"/>
                </a:solidFill>
                <a:effectLst/>
                <a:latin typeface="Times New Roman" panose="02020603050405020304" pitchFamily="18" charset="0"/>
              </a:rPr>
              <a:t> can </a:t>
            </a:r>
            <a:r>
              <a:rPr lang="es-ES" dirty="0" err="1">
                <a:solidFill>
                  <a:srgbClr val="000000"/>
                </a:solidFill>
                <a:latin typeface="Times New Roman" panose="02020603050405020304" pitchFamily="18" charset="0"/>
              </a:rPr>
              <a:t>remember</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from</a:t>
            </a:r>
            <a:r>
              <a:rPr lang="es-ES" dirty="0">
                <a:solidFill>
                  <a:srgbClr val="000000"/>
                </a:solidFill>
                <a:latin typeface="Times New Roman" panose="02020603050405020304" pitchFamily="18" charset="0"/>
              </a:rPr>
              <a:t> a </a:t>
            </a:r>
            <a:r>
              <a:rPr lang="es-ES" dirty="0" err="1">
                <a:solidFill>
                  <a:srgbClr val="000000"/>
                </a:solidFill>
                <a:latin typeface="Times New Roman" panose="02020603050405020304" pitchFamily="18" charset="0"/>
              </a:rPr>
              <a:t>pair</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of</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pages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ago</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teachers</a:t>
            </a:r>
            <a:r>
              <a:rPr lang="es-ES" dirty="0">
                <a:solidFill>
                  <a:srgbClr val="000000"/>
                </a:solidFill>
                <a:latin typeface="Times New Roman" panose="02020603050405020304" pitchFamily="18" charset="0"/>
              </a:rPr>
              <a:t> use </a:t>
            </a:r>
            <a:r>
              <a:rPr lang="es-ES" dirty="0" err="1">
                <a:solidFill>
                  <a:srgbClr val="000000"/>
                </a:solidFill>
                <a:latin typeface="Times New Roman" panose="02020603050405020304" pitchFamily="18" charset="0"/>
              </a:rPr>
              <a:t>presentations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conversations</a:t>
            </a:r>
            <a:r>
              <a:rPr lang="es-ES" dirty="0">
                <a:solidFill>
                  <a:srgbClr val="000000"/>
                </a:solidFill>
                <a:latin typeface="Times New Roman" panose="02020603050405020304" pitchFamily="18" charset="0"/>
              </a:rPr>
              <a:t>, and </a:t>
            </a:r>
            <a:r>
              <a:rPr lang="es-ES" dirty="0" err="1">
                <a:solidFill>
                  <a:srgbClr val="000000"/>
                </a:solidFill>
                <a:latin typeface="Times New Roman" panose="02020603050405020304" pitchFamily="18" charset="0"/>
              </a:rPr>
              <a:t>vocabulary</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activities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to</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evaluate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specific</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factors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of</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each</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student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like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pronunciation</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comprehension</a:t>
            </a:r>
            <a:r>
              <a:rPr lang="es-ES" dirty="0">
                <a:solidFill>
                  <a:srgbClr val="000000"/>
                </a:solidFill>
                <a:latin typeface="Times New Roman" panose="02020603050405020304" pitchFamily="18" charset="0"/>
              </a:rPr>
              <a:t>, performance, etc.</a:t>
            </a:r>
          </a:p>
          <a:p>
            <a:pPr algn="just" rtl="0" fontAlgn="base">
              <a:spcBef>
                <a:spcPts val="0"/>
              </a:spcBef>
              <a:spcAft>
                <a:spcPts val="0"/>
              </a:spcAft>
            </a:pPr>
            <a:endParaRPr lang="es-ES" dirty="0">
              <a:solidFill>
                <a:srgbClr val="000000"/>
              </a:solidFill>
              <a:latin typeface="Times New Roman" panose="02020603050405020304" pitchFamily="18" charset="0"/>
            </a:endParaRPr>
          </a:p>
          <a:p>
            <a:pPr algn="just" rtl="0" fontAlgn="base">
              <a:spcBef>
                <a:spcPts val="0"/>
              </a:spcBef>
              <a:spcAft>
                <a:spcPts val="0"/>
              </a:spcAft>
            </a:pPr>
            <a:r>
              <a:rPr lang="es-ES" sz="1800" b="1" i="0" u="none" strike="noStrike" dirty="0" err="1">
                <a:solidFill>
                  <a:srgbClr val="000000"/>
                </a:solidFill>
                <a:effectLst/>
                <a:latin typeface="Times New Roman" panose="02020603050405020304" pitchFamily="18" charset="0"/>
              </a:rPr>
              <a:t>How</a:t>
            </a:r>
            <a:r>
              <a:rPr lang="es-ES" sz="1800" b="1" i="0" u="none" strike="noStrike" dirty="0">
                <a:solidFill>
                  <a:srgbClr val="000000"/>
                </a:solidFill>
                <a:effectLst/>
                <a:latin typeface="Times New Roman" panose="02020603050405020304" pitchFamily="18" charset="0"/>
              </a:rPr>
              <a:t> can </a:t>
            </a:r>
            <a:r>
              <a:rPr lang="es-ES" sz="1800" b="1" i="0" u="none" strike="noStrike" dirty="0" err="1">
                <a:solidFill>
                  <a:srgbClr val="000000"/>
                </a:solidFill>
                <a:effectLst/>
                <a:latin typeface="Times New Roman" panose="02020603050405020304" pitchFamily="18" charset="0"/>
              </a:rPr>
              <a:t>teachers</a:t>
            </a:r>
            <a:r>
              <a:rPr lang="es-ES" sz="1800" b="1" i="0" u="none" strike="noStrike" dirty="0">
                <a:solidFill>
                  <a:srgbClr val="000000"/>
                </a:solidFill>
                <a:effectLst/>
                <a:latin typeface="Times New Roman" panose="02020603050405020304" pitchFamily="18" charset="0"/>
              </a:rPr>
              <a:t> </a:t>
            </a:r>
            <a:r>
              <a:rPr lang="es-ES" sz="1800" b="1" i="0" u="none" strike="noStrike" dirty="0" err="1">
                <a:solidFill>
                  <a:srgbClr val="000000"/>
                </a:solidFill>
                <a:effectLst/>
                <a:latin typeface="Times New Roman" panose="02020603050405020304" pitchFamily="18" charset="0"/>
              </a:rPr>
              <a:t>register</a:t>
            </a:r>
            <a:r>
              <a:rPr lang="es-ES" sz="1800" b="1" i="0" u="none" strike="noStrike" dirty="0">
                <a:solidFill>
                  <a:srgbClr val="000000"/>
                </a:solidFill>
                <a:effectLst/>
                <a:latin typeface="Times New Roman" panose="02020603050405020304" pitchFamily="18" charset="0"/>
              </a:rPr>
              <a:t> </a:t>
            </a:r>
            <a:r>
              <a:rPr lang="es-ES" sz="1800" b="1" i="0" u="none" strike="noStrike" dirty="0" err="1">
                <a:solidFill>
                  <a:srgbClr val="000000"/>
                </a:solidFill>
                <a:effectLst/>
                <a:latin typeface="Times New Roman" panose="02020603050405020304" pitchFamily="18" charset="0"/>
              </a:rPr>
              <a:t>this</a:t>
            </a:r>
            <a:r>
              <a:rPr lang="es-ES" b="1" dirty="0">
                <a:solidFill>
                  <a:srgbClr val="000000"/>
                </a:solidFill>
                <a:latin typeface="Times New Roman" panose="02020603050405020304" pitchFamily="18" charset="0"/>
              </a:rPr>
              <a:t>?</a:t>
            </a:r>
          </a:p>
          <a:p>
            <a:pPr algn="just" rtl="0" fontAlgn="base">
              <a:spcBef>
                <a:spcPts val="0"/>
              </a:spcBef>
              <a:spcAft>
                <a:spcPts val="0"/>
              </a:spcAft>
            </a:pPr>
            <a:endParaRPr lang="es-ES" sz="1800" b="1" i="0" u="none" strike="noStrike" dirty="0">
              <a:solidFill>
                <a:srgbClr val="000000"/>
              </a:solidFill>
              <a:effectLst/>
              <a:latin typeface="Times New Roman" panose="02020603050405020304" pitchFamily="18" charset="0"/>
            </a:endParaRPr>
          </a:p>
          <a:p>
            <a:pPr algn="just" rtl="0" fontAlgn="base">
              <a:spcBef>
                <a:spcPts val="0"/>
              </a:spcBef>
              <a:spcAft>
                <a:spcPts val="0"/>
              </a:spcAft>
            </a:pPr>
            <a:r>
              <a:rPr lang="es-ES" sz="1800" b="0" i="0" u="none" strike="noStrike" dirty="0" err="1">
                <a:solidFill>
                  <a:srgbClr val="000000"/>
                </a:solidFill>
                <a:effectLst/>
                <a:latin typeface="Times New Roman" panose="02020603050405020304" pitchFamily="18" charset="0"/>
              </a:rPr>
              <a:t>Teachers</a:t>
            </a:r>
            <a:r>
              <a:rPr lang="es-ES" sz="1800" b="0" i="0" u="none" strike="noStrike" dirty="0">
                <a:solidFill>
                  <a:srgbClr val="000000"/>
                </a:solidFill>
                <a:effectLst/>
                <a:latin typeface="Times New Roman" panose="02020603050405020304" pitchFamily="18" charset="0"/>
              </a:rPr>
              <a:t> use </a:t>
            </a:r>
            <a:r>
              <a:rPr lang="es-ES" dirty="0" err="1">
                <a:solidFill>
                  <a:srgbClr val="000000"/>
                </a:solidFill>
                <a:latin typeface="Times New Roman" panose="02020603050405020304" pitchFamily="18" charset="0"/>
              </a:rPr>
              <a:t>three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different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instruments</a:t>
            </a:r>
            <a:r>
              <a:rPr lang="es-ES" dirty="0">
                <a:solidFill>
                  <a:srgbClr val="000000"/>
                </a:solidFill>
                <a:latin typeface="Times New Roman" panose="02020603050405020304" pitchFamily="18" charset="0"/>
              </a:rPr>
              <a:t>:</a:t>
            </a:r>
          </a:p>
          <a:p>
            <a:pPr marL="285750" indent="-285750" algn="just" rtl="0" fontAlgn="base">
              <a:spcBef>
                <a:spcPts val="0"/>
              </a:spcBef>
              <a:spcAft>
                <a:spcPts val="0"/>
              </a:spcAft>
              <a:buFont typeface="Arial" panose="020B0604020202020204" pitchFamily="34" charset="0"/>
              <a:buChar char="•"/>
            </a:pPr>
            <a:r>
              <a:rPr lang="es-ES" dirty="0" err="1">
                <a:solidFill>
                  <a:srgbClr val="000000"/>
                </a:solidFill>
                <a:latin typeface="Times New Roman" panose="02020603050405020304" pitchFamily="18" charset="0"/>
              </a:rPr>
              <a:t>Checklist</a:t>
            </a:r>
            <a:endParaRPr lang="es-ES" dirty="0">
              <a:solidFill>
                <a:srgbClr val="000000"/>
              </a:solidFill>
              <a:latin typeface="Times New Roman" panose="02020603050405020304" pitchFamily="18" charset="0"/>
            </a:endParaRPr>
          </a:p>
          <a:p>
            <a:pPr marL="285750" indent="-285750" algn="just" rtl="0" fontAlgn="base">
              <a:spcBef>
                <a:spcPts val="0"/>
              </a:spcBef>
              <a:spcAft>
                <a:spcPts val="0"/>
              </a:spcAft>
              <a:buFont typeface="Arial" panose="020B0604020202020204" pitchFamily="34" charset="0"/>
              <a:buChar char="•"/>
            </a:pPr>
            <a:r>
              <a:rPr lang="es-ES" dirty="0" err="1">
                <a:solidFill>
                  <a:srgbClr val="000000"/>
                </a:solidFill>
                <a:latin typeface="Times New Roman" panose="02020603050405020304" pitchFamily="18" charset="0"/>
              </a:rPr>
              <a:t>Rubrics</a:t>
            </a:r>
            <a:endParaRPr lang="es-ES" dirty="0">
              <a:solidFill>
                <a:srgbClr val="000000"/>
              </a:solidFill>
              <a:latin typeface="Times New Roman" panose="02020603050405020304" pitchFamily="18" charset="0"/>
            </a:endParaRPr>
          </a:p>
          <a:p>
            <a:pPr marL="285750" indent="-285750" algn="just" rtl="0" fontAlgn="base">
              <a:spcBef>
                <a:spcPts val="0"/>
              </a:spcBef>
              <a:spcAft>
                <a:spcPts val="0"/>
              </a:spcAft>
              <a:buFont typeface="Arial" panose="020B0604020202020204" pitchFamily="34" charset="0"/>
              <a:buChar char="•"/>
            </a:pPr>
            <a:r>
              <a:rPr lang="es-ES" dirty="0" err="1">
                <a:solidFill>
                  <a:srgbClr val="000000"/>
                </a:solidFill>
                <a:latin typeface="Times New Roman" panose="02020603050405020304" pitchFamily="18" charset="0"/>
              </a:rPr>
              <a:t>Range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scale</a:t>
            </a:r>
            <a:endParaRPr lang="es-ES" dirty="0">
              <a:solidFill>
                <a:srgbClr val="000000"/>
              </a:solidFill>
              <a:latin typeface="Times New Roman" panose="02020603050405020304" pitchFamily="18" charset="0"/>
            </a:endParaRPr>
          </a:p>
          <a:p>
            <a:pPr algn="just" rtl="0" fontAlgn="base">
              <a:spcBef>
                <a:spcPts val="0"/>
              </a:spcBef>
              <a:spcAft>
                <a:spcPts val="0"/>
              </a:spcAft>
            </a:pPr>
            <a:endParaRPr lang="es-ES" dirty="0">
              <a:solidFill>
                <a:srgbClr val="000000"/>
              </a:solidFill>
              <a:latin typeface="Times New Roman" panose="02020603050405020304" pitchFamily="18" charset="0"/>
            </a:endParaRPr>
          </a:p>
          <a:p>
            <a:pPr algn="just" rtl="0" fontAlgn="base">
              <a:spcBef>
                <a:spcPts val="0"/>
              </a:spcBef>
              <a:spcAft>
                <a:spcPts val="0"/>
              </a:spcAft>
            </a:pPr>
            <a:r>
              <a:rPr lang="es-ES" dirty="0">
                <a:solidFill>
                  <a:srgbClr val="000000"/>
                </a:solidFill>
                <a:latin typeface="Times New Roman" panose="02020603050405020304" pitchFamily="18" charset="0"/>
              </a:rPr>
              <a:t>In </a:t>
            </a:r>
            <a:r>
              <a:rPr lang="es-ES" dirty="0" err="1">
                <a:solidFill>
                  <a:srgbClr val="000000"/>
                </a:solidFill>
                <a:latin typeface="Times New Roman" panose="02020603050405020304" pitchFamily="18" charset="0"/>
              </a:rPr>
              <a:t>the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next</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pages</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you</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will</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see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an</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ecample</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of</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each</a:t>
            </a:r>
            <a:r>
              <a:rPr lang="es-ES" dirty="0">
                <a:solidFill>
                  <a:srgbClr val="000000"/>
                </a:solidFill>
                <a:latin typeface="Times New Roman" panose="02020603050405020304" pitchFamily="18" charset="0"/>
              </a:rPr>
              <a:t> </a:t>
            </a:r>
            <a:r>
              <a:rPr lang="es-ES" dirty="0" err="1">
                <a:solidFill>
                  <a:srgbClr val="000000"/>
                </a:solidFill>
                <a:latin typeface="Times New Roman" panose="02020603050405020304" pitchFamily="18" charset="0"/>
              </a:rPr>
              <a:t>instrument</a:t>
            </a:r>
            <a:r>
              <a:rPr lang="es-ES">
                <a:solidFill>
                  <a:srgbClr val="000000"/>
                </a:solidFill>
                <a:latin typeface="Times New Roman" panose="02020603050405020304" pitchFamily="18" charset="0"/>
              </a:rPr>
              <a:t>.</a:t>
            </a:r>
            <a:endParaRPr lang="es-ES" dirty="0">
              <a:solidFill>
                <a:srgbClr val="000000"/>
              </a:solidFill>
              <a:latin typeface="Times New Roman" panose="02020603050405020304" pitchFamily="18" charset="0"/>
            </a:endParaRPr>
          </a:p>
        </p:txBody>
      </p:sp>
      <p:sp>
        <p:nvSpPr>
          <p:cNvPr id="2" name="TextBox 1">
            <a:extLst>
              <a:ext uri="{FF2B5EF4-FFF2-40B4-BE49-F238E27FC236}">
                <a16:creationId xmlns:a16="http://schemas.microsoft.com/office/drawing/2014/main" id="{64D34128-846C-A906-2E58-55ED1732BB67}"/>
              </a:ext>
            </a:extLst>
          </p:cNvPr>
          <p:cNvSpPr txBox="1"/>
          <p:nvPr/>
        </p:nvSpPr>
        <p:spPr>
          <a:xfrm>
            <a:off x="11751079" y="6345522"/>
            <a:ext cx="337788"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5</a:t>
            </a:r>
          </a:p>
          <a:p>
            <a:endParaRPr lang="en-US" dirty="0"/>
          </a:p>
        </p:txBody>
      </p:sp>
      <p:sp>
        <p:nvSpPr>
          <p:cNvPr id="46" name="TextBox 45">
            <a:extLst>
              <a:ext uri="{FF2B5EF4-FFF2-40B4-BE49-F238E27FC236}">
                <a16:creationId xmlns:a16="http://schemas.microsoft.com/office/drawing/2014/main" id="{C126DCD7-6529-A531-77F0-31AA71456E53}"/>
              </a:ext>
            </a:extLst>
          </p:cNvPr>
          <p:cNvSpPr txBox="1"/>
          <p:nvPr/>
        </p:nvSpPr>
        <p:spPr>
          <a:xfrm>
            <a:off x="28594" y="6345522"/>
            <a:ext cx="337788" cy="461665"/>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4</a:t>
            </a:r>
            <a:endParaRPr lang="en-US" dirty="0"/>
          </a:p>
        </p:txBody>
      </p:sp>
      <p:graphicFrame>
        <p:nvGraphicFramePr>
          <p:cNvPr id="3" name="Table 2">
            <a:extLst>
              <a:ext uri="{FF2B5EF4-FFF2-40B4-BE49-F238E27FC236}">
                <a16:creationId xmlns:a16="http://schemas.microsoft.com/office/drawing/2014/main" id="{4C142F62-4FD9-B486-26AD-A2BDC0E87243}"/>
              </a:ext>
            </a:extLst>
          </p:cNvPr>
          <p:cNvGraphicFramePr>
            <a:graphicFrameLocks noGrp="1"/>
          </p:cNvGraphicFramePr>
          <p:nvPr>
            <p:extLst>
              <p:ext uri="{D42A27DB-BD31-4B8C-83A1-F6EECF244321}">
                <p14:modId xmlns:p14="http://schemas.microsoft.com/office/powerpoint/2010/main" val="1822787999"/>
              </p:ext>
            </p:extLst>
          </p:nvPr>
        </p:nvGraphicFramePr>
        <p:xfrm>
          <a:off x="6641033" y="693748"/>
          <a:ext cx="5352988" cy="5308665"/>
        </p:xfrm>
        <a:graphic>
          <a:graphicData uri="http://schemas.openxmlformats.org/drawingml/2006/table">
            <a:tbl>
              <a:tblPr firstRow="1" bandRow="1">
                <a:tableStyleId>{5C22544A-7EE6-4342-B048-85BDC9FD1C3A}</a:tableStyleId>
              </a:tblPr>
              <a:tblGrid>
                <a:gridCol w="4021145">
                  <a:extLst>
                    <a:ext uri="{9D8B030D-6E8A-4147-A177-3AD203B41FA5}">
                      <a16:colId xmlns:a16="http://schemas.microsoft.com/office/drawing/2014/main" val="4215426915"/>
                    </a:ext>
                  </a:extLst>
                </a:gridCol>
                <a:gridCol w="665019">
                  <a:extLst>
                    <a:ext uri="{9D8B030D-6E8A-4147-A177-3AD203B41FA5}">
                      <a16:colId xmlns:a16="http://schemas.microsoft.com/office/drawing/2014/main" val="2739402723"/>
                    </a:ext>
                  </a:extLst>
                </a:gridCol>
                <a:gridCol w="666824">
                  <a:extLst>
                    <a:ext uri="{9D8B030D-6E8A-4147-A177-3AD203B41FA5}">
                      <a16:colId xmlns:a16="http://schemas.microsoft.com/office/drawing/2014/main" val="1344560703"/>
                    </a:ext>
                  </a:extLst>
                </a:gridCol>
              </a:tblGrid>
              <a:tr h="771981">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0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dirty="0"/>
                    </a:p>
                  </a:txBody>
                  <a:tcPr>
                    <a:lnL w="12700" cap="flat" cmpd="sng" algn="ctr">
                      <a:solidFill>
                        <a:schemeClr val="tx1"/>
                      </a:solidFill>
                      <a:prstDash val="solid"/>
                      <a:round/>
                      <a:headEnd type="none" w="med" len="med"/>
                      <a:tailEnd type="none" w="med" len="med"/>
                    </a:lnL>
                  </a:tcPr>
                </a:tc>
                <a:tc hMerge="1">
                  <a:txBody>
                    <a:bodyPr/>
                    <a:lstStyle/>
                    <a:p>
                      <a:endParaRPr lang="en-US" dirty="0"/>
                    </a:p>
                  </a:txBody>
                  <a:tcPr/>
                </a:tc>
                <a:extLst>
                  <a:ext uri="{0D108BD9-81ED-4DB2-BD59-A6C34878D82A}">
                    <a16:rowId xmlns:a16="http://schemas.microsoft.com/office/drawing/2014/main" val="4117814261"/>
                  </a:ext>
                </a:extLst>
              </a:tr>
              <a:tr h="300009">
                <a:tc gridSpan="3">
                  <a:txBody>
                    <a:bodyPr/>
                    <a:lstStyle/>
                    <a:p>
                      <a:pPr algn="ctr"/>
                      <a:r>
                        <a:rPr lang="en-US" sz="1200" b="1" dirty="0">
                          <a:solidFill>
                            <a:schemeClr val="tx1"/>
                          </a:solidFill>
                          <a:latin typeface="Times New Roman" panose="02020603050405020304" pitchFamily="18" charset="0"/>
                          <a:cs typeface="Times New Roman" panose="02020603050405020304" pitchFamily="18" charset="0"/>
                        </a:rPr>
                        <a:t>Oral Presentation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en-US"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FF00"/>
                    </a:solid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52563304"/>
                  </a:ext>
                </a:extLst>
              </a:tr>
              <a:tr h="327709">
                <a:tc>
                  <a:txBody>
                    <a:bodyPr/>
                    <a:lstStyle/>
                    <a:p>
                      <a:r>
                        <a:rPr lang="en-US" sz="1200" dirty="0">
                          <a:latin typeface="Times New Roman" panose="02020603050405020304" pitchFamily="18" charset="0"/>
                          <a:cs typeface="Times New Roman" panose="02020603050405020304" pitchFamily="18" charset="0"/>
                        </a:rPr>
                        <a:t>Student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1200" dirty="0">
                          <a:latin typeface="Times New Roman" panose="02020603050405020304" pitchFamily="18" charset="0"/>
                          <a:cs typeface="Times New Roman" panose="02020603050405020304" pitchFamily="18" charset="0"/>
                        </a:rPr>
                        <a:t>Yes</a:t>
                      </a:r>
                    </a:p>
                    <a:p>
                      <a:pPr algn="ctr"/>
                      <a:r>
                        <a:rPr lang="en-US" sz="1200" dirty="0">
                          <a:latin typeface="Times New Roman" panose="02020603050405020304" pitchFamily="18" charset="0"/>
                          <a:cs typeface="Times New Roman" panose="02020603050405020304" pitchFamily="18" charset="0"/>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1200" dirty="0">
                          <a:latin typeface="Times New Roman" panose="02020603050405020304" pitchFamily="18" charset="0"/>
                          <a:cs typeface="Times New Roman" panose="02020603050405020304" pitchFamily="18" charset="0"/>
                        </a:rPr>
                        <a:t>No</a:t>
                      </a:r>
                    </a:p>
                    <a:p>
                      <a:pPr algn="ctr"/>
                      <a:r>
                        <a:rPr lang="en-US" sz="1200" dirty="0">
                          <a:latin typeface="Times New Roman" panose="02020603050405020304" pitchFamily="18"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45116730"/>
                  </a:ext>
                </a:extLst>
              </a:tr>
              <a:tr h="429280">
                <a:tc>
                  <a:txBody>
                    <a:bodyPr/>
                    <a:lstStyle/>
                    <a:p>
                      <a:pPr>
                        <a:lnSpc>
                          <a:spcPct val="150000"/>
                        </a:lnSpc>
                      </a:pPr>
                      <a:r>
                        <a:rPr lang="en-US" sz="1200" dirty="0">
                          <a:latin typeface="Times New Roman" panose="02020603050405020304" pitchFamily="18" charset="0"/>
                          <a:cs typeface="Times New Roman" panose="02020603050405020304" pitchFamily="18" charset="0"/>
                        </a:rPr>
                        <a:t>Presents the most important aspects about the topic.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900622189"/>
                  </a:ext>
                </a:extLst>
              </a:tr>
              <a:tr h="397482">
                <a:tc>
                  <a:txBody>
                    <a:bodyPr/>
                    <a:lstStyle/>
                    <a:p>
                      <a:pPr>
                        <a:lnSpc>
                          <a:spcPct val="150000"/>
                        </a:lnSpc>
                      </a:pPr>
                      <a:r>
                        <a:rPr lang="en-US" sz="1200" dirty="0">
                          <a:latin typeface="Times New Roman" panose="02020603050405020304" pitchFamily="18" charset="0"/>
                          <a:cs typeface="Times New Roman" panose="02020603050405020304" pitchFamily="18" charset="0"/>
                        </a:rPr>
                        <a:t>Uses clear and understandable language.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57619160"/>
                  </a:ext>
                </a:extLst>
              </a:tr>
              <a:tr h="413380">
                <a:tc>
                  <a:txBody>
                    <a:bodyPr/>
                    <a:lstStyle/>
                    <a:p>
                      <a:pPr>
                        <a:lnSpc>
                          <a:spcPct val="150000"/>
                        </a:lnSpc>
                      </a:pPr>
                      <a:r>
                        <a:rPr lang="en-US" sz="1200" dirty="0">
                          <a:latin typeface="Times New Roman" panose="02020603050405020304" pitchFamily="18" charset="0"/>
                          <a:cs typeface="Times New Roman" panose="02020603050405020304" pitchFamily="18" charset="0"/>
                        </a:rPr>
                        <a:t>Says examples about the topic.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27883257"/>
                  </a:ext>
                </a:extLst>
              </a:tr>
              <a:tr h="385229">
                <a:tc>
                  <a:txBody>
                    <a:bodyPr/>
                    <a:lstStyle/>
                    <a:p>
                      <a:pPr>
                        <a:lnSpc>
                          <a:spcPct val="150000"/>
                        </a:lnSpc>
                      </a:pPr>
                      <a:r>
                        <a:rPr lang="en-US" sz="1200" dirty="0">
                          <a:latin typeface="Times New Roman" panose="02020603050405020304" pitchFamily="18" charset="0"/>
                          <a:cs typeface="Times New Roman" panose="02020603050405020304" pitchFamily="18" charset="0"/>
                        </a:rPr>
                        <a:t>Interacts with the public.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4051300160"/>
                  </a:ext>
                </a:extLst>
              </a:tr>
              <a:tr h="360773">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Ends the presentation with a  clear conclusion.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175802310"/>
                  </a:ext>
                </a:extLst>
              </a:tr>
              <a:tr h="373615">
                <a:tc>
                  <a:txBody>
                    <a:bodyPr/>
                    <a:lstStyle/>
                    <a:p>
                      <a:r>
                        <a:rPr lang="en-US" sz="1200" dirty="0">
                          <a:latin typeface="Times New Roman" panose="02020603050405020304" pitchFamily="18" charset="0"/>
                          <a:cs typeface="Times New Roman" panose="02020603050405020304" pitchFamily="18" charset="0"/>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731074367"/>
                  </a:ext>
                </a:extLst>
              </a:tr>
              <a:tr h="1095371">
                <a:tc gridSpan="3">
                  <a:txBody>
                    <a:bodyPr/>
                    <a:lstStyle/>
                    <a:p>
                      <a:r>
                        <a:rPr lang="en-US" sz="1200" dirty="0">
                          <a:latin typeface="Times New Roman" panose="02020603050405020304" pitchFamily="18" charset="0"/>
                          <a:cs typeface="Times New Roman" panose="02020603050405020304" pitchFamily="18" charset="0"/>
                        </a:rPr>
                        <a:t>Observations: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en-US"/>
                    </a:p>
                  </a:txBody>
                  <a:tcPr/>
                </a:tc>
                <a:extLst>
                  <a:ext uri="{0D108BD9-81ED-4DB2-BD59-A6C34878D82A}">
                    <a16:rowId xmlns:a16="http://schemas.microsoft.com/office/drawing/2014/main" val="3790073369"/>
                  </a:ext>
                </a:extLst>
              </a:tr>
              <a:tr h="324345">
                <a:tc gridSpan="3">
                  <a:txBody>
                    <a:bodyPr/>
                    <a:lstStyle/>
                    <a:p>
                      <a:pPr>
                        <a:lnSpc>
                          <a:spcPct val="100000"/>
                        </a:lnSpc>
                      </a:pPr>
                      <a:r>
                        <a:rPr lang="en-US" sz="1200" b="0" dirty="0">
                          <a:latin typeface="Times New Roman" panose="02020603050405020304" pitchFamily="18" charset="0"/>
                          <a:cs typeface="Times New Roman" panose="02020603050405020304" pitchFamily="18" charset="0"/>
                        </a:rPr>
                        <a:t>Checklist made by Andy Edikel Bautista Rodriguez</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28286676"/>
                  </a:ext>
                </a:extLst>
              </a:tr>
            </a:tbl>
          </a:graphicData>
        </a:graphic>
      </p:graphicFrame>
      <p:sp>
        <p:nvSpPr>
          <p:cNvPr id="47" name="TextBox 46">
            <a:extLst>
              <a:ext uri="{FF2B5EF4-FFF2-40B4-BE49-F238E27FC236}">
                <a16:creationId xmlns:a16="http://schemas.microsoft.com/office/drawing/2014/main" id="{507D21CE-B913-8799-C893-BF2B8222E2F7}"/>
              </a:ext>
            </a:extLst>
          </p:cNvPr>
          <p:cNvSpPr txBox="1"/>
          <p:nvPr/>
        </p:nvSpPr>
        <p:spPr>
          <a:xfrm>
            <a:off x="6655497" y="234467"/>
            <a:ext cx="5264476" cy="369332"/>
          </a:xfrm>
          <a:prstGeom prst="rect">
            <a:avLst/>
          </a:prstGeom>
          <a:noFill/>
        </p:spPr>
        <p:txBody>
          <a:bodyPr wrap="square">
            <a:spAutoFit/>
          </a:bodyPr>
          <a:lstStyle/>
          <a:p>
            <a:pPr rtl="0" fontAlgn="base">
              <a:spcBef>
                <a:spcPts val="0"/>
              </a:spcBef>
              <a:spcAft>
                <a:spcPts val="0"/>
              </a:spcAft>
            </a:pPr>
            <a:r>
              <a:rPr lang="es-ES" sz="1800" b="1" i="0" u="none" strike="noStrike" dirty="0" err="1">
                <a:solidFill>
                  <a:srgbClr val="000000"/>
                </a:solidFill>
                <a:effectLst/>
                <a:latin typeface="Times New Roman" panose="02020603050405020304" pitchFamily="18" charset="0"/>
              </a:rPr>
              <a:t>Checklist</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to</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evaluate</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speaking</a:t>
            </a:r>
            <a:r>
              <a:rPr lang="es-ES" b="1" dirty="0">
                <a:solidFill>
                  <a:srgbClr val="000000"/>
                </a:solidFill>
                <a:latin typeface="Times New Roman" panose="02020603050405020304" pitchFamily="18" charset="0"/>
              </a:rPr>
              <a:t>: </a:t>
            </a:r>
            <a:r>
              <a:rPr lang="es-ES" b="1" dirty="0" err="1">
                <a:solidFill>
                  <a:srgbClr val="000000"/>
                </a:solidFill>
                <a:latin typeface="Times New Roman" panose="02020603050405020304" pitchFamily="18" charset="0"/>
              </a:rPr>
              <a:t>presentation</a:t>
            </a:r>
            <a:r>
              <a:rPr lang="es-ES" b="1" dirty="0">
                <a:solidFill>
                  <a:srgbClr val="000000"/>
                </a:solidFill>
                <a:latin typeface="Times New Roman" panose="02020603050405020304" pitchFamily="18" charset="0"/>
              </a:rPr>
              <a:t>.</a:t>
            </a:r>
            <a:endParaRPr lang="es-ES" sz="1800" b="0" i="0" u="none" strike="noStrike" dirty="0">
              <a:solidFill>
                <a:srgbClr val="000000"/>
              </a:solidFill>
              <a:effectLst/>
              <a:latin typeface="Times New Roman" panose="02020603050405020304" pitchFamily="18" charset="0"/>
            </a:endParaRPr>
          </a:p>
        </p:txBody>
      </p:sp>
      <p:pic>
        <p:nvPicPr>
          <p:cNvPr id="48" name="Picture 2" descr="Identidad Facultad de Humanidades y Ciencias Sociales">
            <a:extLst>
              <a:ext uri="{FF2B5EF4-FFF2-40B4-BE49-F238E27FC236}">
                <a16:creationId xmlns:a16="http://schemas.microsoft.com/office/drawing/2014/main" id="{B78C5038-74D5-24FB-5D5C-02ADA4FC873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69613" y="728463"/>
            <a:ext cx="511116" cy="697605"/>
          </a:xfrm>
          <a:prstGeom prst="rect">
            <a:avLst/>
          </a:prstGeom>
          <a:noFill/>
          <a:extLst>
            <a:ext uri="{909E8E84-426E-40DD-AFC4-6F175D3DCCD1}">
              <a14:hiddenFill xmlns:a14="http://schemas.microsoft.com/office/drawing/2010/main">
                <a:solidFill>
                  <a:srgbClr val="FFFFFF"/>
                </a:solidFill>
              </a14:hiddenFill>
            </a:ext>
          </a:extLst>
        </p:spPr>
      </p:pic>
      <p:sp>
        <p:nvSpPr>
          <p:cNvPr id="53" name="TextBox 52">
            <a:extLst>
              <a:ext uri="{FF2B5EF4-FFF2-40B4-BE49-F238E27FC236}">
                <a16:creationId xmlns:a16="http://schemas.microsoft.com/office/drawing/2014/main" id="{9FB07FFB-F7A7-7938-C7B4-59EFEEE696D0}"/>
              </a:ext>
            </a:extLst>
          </p:cNvPr>
          <p:cNvSpPr txBox="1"/>
          <p:nvPr/>
        </p:nvSpPr>
        <p:spPr>
          <a:xfrm>
            <a:off x="7180729" y="693748"/>
            <a:ext cx="4813292" cy="7694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b="1" dirty="0">
                <a:solidFill>
                  <a:schemeClr val="tx1"/>
                </a:solidFill>
                <a:latin typeface="Times New Roman" panose="02020603050405020304" pitchFamily="18" charset="0"/>
                <a:cs typeface="Times New Roman" panose="02020603050405020304" pitchFamily="18" charset="0"/>
              </a:rPr>
              <a:t>Name of the student</a:t>
            </a:r>
            <a:r>
              <a:rPr lang="en-US" sz="1100" dirty="0">
                <a:solidFill>
                  <a:schemeClr val="tx1"/>
                </a:solidFill>
                <a:latin typeface="Times New Roman" panose="02020603050405020304" pitchFamily="18" charset="0"/>
                <a:cs typeface="Times New Roman" panose="02020603050405020304" pitchFamily="18" charset="0"/>
              </a:rPr>
              <a:t>: Andy Edikel Bautista Rodriguez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b="1" dirty="0">
                <a:solidFill>
                  <a:schemeClr val="tx1"/>
                </a:solidFill>
                <a:latin typeface="Times New Roman" panose="02020603050405020304" pitchFamily="18" charset="0"/>
                <a:cs typeface="Times New Roman" panose="02020603050405020304" pitchFamily="18" charset="0"/>
              </a:rPr>
              <a:t>Evaluator</a:t>
            </a:r>
            <a:r>
              <a:rPr lang="en-US" sz="1100" dirty="0">
                <a:solidFill>
                  <a:schemeClr val="tx1"/>
                </a:solidFill>
                <a:latin typeface="Times New Roman" panose="02020603050405020304" pitchFamily="18" charset="0"/>
                <a:cs typeface="Times New Roman" panose="02020603050405020304" pitchFamily="18" charset="0"/>
              </a:rPr>
              <a:t>: Teacher Eduardo Garcia                   </a:t>
            </a:r>
          </a:p>
          <a:p>
            <a:r>
              <a:rPr lang="en-US" sz="1100" b="1" dirty="0">
                <a:solidFill>
                  <a:schemeClr val="tx1"/>
                </a:solidFill>
                <a:latin typeface="Times New Roman" panose="02020603050405020304" pitchFamily="18" charset="0"/>
                <a:cs typeface="Times New Roman" panose="02020603050405020304" pitchFamily="18" charset="0"/>
              </a:rPr>
              <a:t>Topic</a:t>
            </a:r>
            <a:r>
              <a:rPr lang="en-US" sz="1100" dirty="0">
                <a:solidFill>
                  <a:schemeClr val="tx1"/>
                </a:solidFill>
                <a:latin typeface="Times New Roman" panose="02020603050405020304" pitchFamily="18" charset="0"/>
                <a:cs typeface="Times New Roman" panose="02020603050405020304" pitchFamily="18" charset="0"/>
              </a:rPr>
              <a:t>: Values in French</a:t>
            </a:r>
          </a:p>
          <a:p>
            <a:r>
              <a:rPr lang="en-US" sz="1100" b="1" kern="1200" dirty="0">
                <a:solidFill>
                  <a:schemeClr val="tx1"/>
                </a:solidFill>
                <a:latin typeface="Times New Roman" panose="02020603050405020304" pitchFamily="18" charset="0"/>
                <a:ea typeface="+mn-ea"/>
                <a:cs typeface="Times New Roman" panose="02020603050405020304" pitchFamily="18" charset="0"/>
              </a:rPr>
              <a:t>Subject: </a:t>
            </a:r>
            <a:r>
              <a:rPr lang="en-US" sz="1100" kern="1200" dirty="0">
                <a:solidFill>
                  <a:schemeClr val="tx1"/>
                </a:solidFill>
                <a:latin typeface="Times New Roman" panose="02020603050405020304" pitchFamily="18" charset="0"/>
                <a:ea typeface="+mn-ea"/>
                <a:cs typeface="Times New Roman" panose="02020603050405020304" pitchFamily="18" charset="0"/>
              </a:rPr>
              <a:t>French IV    </a:t>
            </a:r>
            <a:r>
              <a:rPr lang="en-US" sz="1100" b="1" kern="1200" dirty="0">
                <a:solidFill>
                  <a:schemeClr val="tx1"/>
                </a:solidFill>
                <a:latin typeface="Times New Roman" panose="02020603050405020304" pitchFamily="18" charset="0"/>
                <a:ea typeface="+mn-ea"/>
                <a:cs typeface="Times New Roman" panose="02020603050405020304" pitchFamily="18" charset="0"/>
              </a:rPr>
              <a:t>Level: </a:t>
            </a:r>
            <a:r>
              <a:rPr lang="en-US" sz="1100" dirty="0">
                <a:latin typeface="Times New Roman" panose="02020603050405020304" pitchFamily="18" charset="0"/>
                <a:cs typeface="Times New Roman" panose="02020603050405020304" pitchFamily="18" charset="0"/>
              </a:rPr>
              <a:t>B1</a:t>
            </a:r>
            <a:r>
              <a:rPr lang="en-US" sz="1100" kern="1200" dirty="0">
                <a:solidFill>
                  <a:schemeClr val="tx1"/>
                </a:solidFill>
                <a:latin typeface="Times New Roman" panose="02020603050405020304" pitchFamily="18" charset="0"/>
                <a:ea typeface="+mn-ea"/>
                <a:cs typeface="Times New Roman" panose="02020603050405020304" pitchFamily="18" charset="0"/>
              </a:rPr>
              <a:t>                     </a:t>
            </a:r>
            <a:r>
              <a:rPr lang="en-US" sz="1100" b="1" kern="1200" dirty="0">
                <a:solidFill>
                  <a:schemeClr val="tx1"/>
                </a:solidFill>
                <a:latin typeface="Times New Roman" panose="02020603050405020304" pitchFamily="18" charset="0"/>
                <a:ea typeface="+mn-ea"/>
                <a:cs typeface="Times New Roman" panose="02020603050405020304" pitchFamily="18" charset="0"/>
              </a:rPr>
              <a:t>Date: </a:t>
            </a:r>
            <a:r>
              <a:rPr lang="en-US" sz="1100" dirty="0">
                <a:latin typeface="Times New Roman" panose="02020603050405020304" pitchFamily="18" charset="0"/>
                <a:cs typeface="Times New Roman" panose="02020603050405020304" pitchFamily="18" charset="0"/>
              </a:rPr>
              <a:t>Monday September 30</a:t>
            </a:r>
            <a:r>
              <a:rPr lang="en-US" sz="1100" baseline="30000" dirty="0">
                <a:latin typeface="Times New Roman" panose="02020603050405020304" pitchFamily="18" charset="0"/>
                <a:cs typeface="Times New Roman" panose="02020603050405020304" pitchFamily="18" charset="0"/>
              </a:rPr>
              <a:t>th</a:t>
            </a:r>
            <a:r>
              <a:rPr lang="en-US" sz="1100" dirty="0">
                <a:latin typeface="Times New Roman" panose="02020603050405020304" pitchFamily="18" charset="0"/>
                <a:cs typeface="Times New Roman" panose="02020603050405020304" pitchFamily="18" charset="0"/>
              </a:rPr>
              <a:t>, 2024</a:t>
            </a:r>
            <a:r>
              <a:rPr lang="en-US" sz="1100" kern="1200" dirty="0">
                <a:solidFill>
                  <a:schemeClr val="tx1"/>
                </a:solidFill>
                <a:latin typeface="Times New Roman" panose="02020603050405020304" pitchFamily="18" charset="0"/>
                <a:ea typeface="+mn-ea"/>
                <a:cs typeface="Times New Roman" panose="02020603050405020304" pitchFamily="18" charset="0"/>
              </a:rPr>
              <a:t>     </a:t>
            </a:r>
          </a:p>
        </p:txBody>
      </p:sp>
    </p:spTree>
    <p:extLst>
      <p:ext uri="{BB962C8B-B14F-4D97-AF65-F5344CB8AC3E}">
        <p14:creationId xmlns:p14="http://schemas.microsoft.com/office/powerpoint/2010/main" val="2909203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68263" y="74645"/>
            <a:ext cx="5968501" cy="6693988"/>
          </a:xfrm>
          <a:prstGeom prst="rect">
            <a:avLst/>
          </a:prstGeom>
        </p:spPr>
      </p:pic>
      <p:sp>
        <p:nvSpPr>
          <p:cNvPr id="4" name="Rectángulo 3"/>
          <p:cNvSpPr/>
          <p:nvPr/>
        </p:nvSpPr>
        <p:spPr>
          <a:xfrm>
            <a:off x="6130213" y="74645"/>
            <a:ext cx="5971592" cy="66900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upo 8"/>
          <p:cNvGrpSpPr/>
          <p:nvPr/>
        </p:nvGrpSpPr>
        <p:grpSpPr>
          <a:xfrm>
            <a:off x="5674868" y="2740589"/>
            <a:ext cx="873854" cy="738231"/>
            <a:chOff x="1468073" y="599812"/>
            <a:chExt cx="873854" cy="738231"/>
          </a:xfrm>
        </p:grpSpPr>
        <p:sp>
          <p:nvSpPr>
            <p:cNvPr id="6" name="Rectángulo 5"/>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co de bloque 7"/>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0" name="Grupo 9"/>
          <p:cNvGrpSpPr/>
          <p:nvPr/>
        </p:nvGrpSpPr>
        <p:grpSpPr>
          <a:xfrm>
            <a:off x="5660283" y="855676"/>
            <a:ext cx="873854" cy="738231"/>
            <a:chOff x="1468073" y="599812"/>
            <a:chExt cx="873854" cy="738231"/>
          </a:xfrm>
        </p:grpSpPr>
        <p:sp>
          <p:nvSpPr>
            <p:cNvPr id="11" name="Rectángulo 1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o de bloque 1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4" name="Grupo 13"/>
          <p:cNvGrpSpPr/>
          <p:nvPr/>
        </p:nvGrpSpPr>
        <p:grpSpPr>
          <a:xfrm>
            <a:off x="5674868" y="1489047"/>
            <a:ext cx="873854" cy="738231"/>
            <a:chOff x="1468073" y="599812"/>
            <a:chExt cx="873854" cy="738231"/>
          </a:xfrm>
        </p:grpSpPr>
        <p:sp>
          <p:nvSpPr>
            <p:cNvPr id="15" name="Rectángulo 1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co de bloque 1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8" name="Grupo 17"/>
          <p:cNvGrpSpPr/>
          <p:nvPr/>
        </p:nvGrpSpPr>
        <p:grpSpPr>
          <a:xfrm>
            <a:off x="5674868" y="2107218"/>
            <a:ext cx="873854" cy="738231"/>
            <a:chOff x="1468073" y="599812"/>
            <a:chExt cx="873854" cy="738231"/>
          </a:xfrm>
        </p:grpSpPr>
        <p:sp>
          <p:nvSpPr>
            <p:cNvPr id="19" name="Rectángulo 1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co de bloque 2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2" name="Grupo 21"/>
          <p:cNvGrpSpPr/>
          <p:nvPr/>
        </p:nvGrpSpPr>
        <p:grpSpPr>
          <a:xfrm>
            <a:off x="5659396" y="233311"/>
            <a:ext cx="873854" cy="738231"/>
            <a:chOff x="1468073" y="599812"/>
            <a:chExt cx="873854" cy="738231"/>
          </a:xfrm>
        </p:grpSpPr>
        <p:sp>
          <p:nvSpPr>
            <p:cNvPr id="23" name="Rectángulo 2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o de bloque 2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6" name="Grupo 25"/>
          <p:cNvGrpSpPr/>
          <p:nvPr/>
        </p:nvGrpSpPr>
        <p:grpSpPr>
          <a:xfrm>
            <a:off x="5674868" y="3358760"/>
            <a:ext cx="873854" cy="738231"/>
            <a:chOff x="1468073" y="599812"/>
            <a:chExt cx="873854" cy="738231"/>
          </a:xfrm>
        </p:grpSpPr>
        <p:sp>
          <p:nvSpPr>
            <p:cNvPr id="27" name="Rectángulo 26"/>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ángulo 27"/>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co de bloque 28"/>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0" name="Grupo 29"/>
          <p:cNvGrpSpPr/>
          <p:nvPr/>
        </p:nvGrpSpPr>
        <p:grpSpPr>
          <a:xfrm>
            <a:off x="5674868" y="3976933"/>
            <a:ext cx="873854" cy="738231"/>
            <a:chOff x="1468073" y="599812"/>
            <a:chExt cx="873854" cy="738231"/>
          </a:xfrm>
        </p:grpSpPr>
        <p:sp>
          <p:nvSpPr>
            <p:cNvPr id="31" name="Rectángulo 3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co de bloque 3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4" name="Grupo 33"/>
          <p:cNvGrpSpPr/>
          <p:nvPr/>
        </p:nvGrpSpPr>
        <p:grpSpPr>
          <a:xfrm>
            <a:off x="5659396" y="4604805"/>
            <a:ext cx="873854" cy="738231"/>
            <a:chOff x="1468073" y="599812"/>
            <a:chExt cx="873854" cy="738231"/>
          </a:xfrm>
        </p:grpSpPr>
        <p:sp>
          <p:nvSpPr>
            <p:cNvPr id="35" name="Rectángulo 3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co de bloque 3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8" name="Grupo 37"/>
          <p:cNvGrpSpPr/>
          <p:nvPr/>
        </p:nvGrpSpPr>
        <p:grpSpPr>
          <a:xfrm>
            <a:off x="5674868" y="5238174"/>
            <a:ext cx="873854" cy="738231"/>
            <a:chOff x="1468073" y="599812"/>
            <a:chExt cx="873854" cy="738231"/>
          </a:xfrm>
        </p:grpSpPr>
        <p:sp>
          <p:nvSpPr>
            <p:cNvPr id="39" name="Rectángulo 3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Arco de bloque 4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42" name="Grupo 41"/>
          <p:cNvGrpSpPr/>
          <p:nvPr/>
        </p:nvGrpSpPr>
        <p:grpSpPr>
          <a:xfrm>
            <a:off x="5674868" y="5871543"/>
            <a:ext cx="873854" cy="738231"/>
            <a:chOff x="1468073" y="599812"/>
            <a:chExt cx="873854" cy="738231"/>
          </a:xfrm>
        </p:grpSpPr>
        <p:sp>
          <p:nvSpPr>
            <p:cNvPr id="43" name="Rectángulo 4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Arco de bloque 4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sp>
        <p:nvSpPr>
          <p:cNvPr id="52" name="TextBox 51">
            <a:extLst>
              <a:ext uri="{FF2B5EF4-FFF2-40B4-BE49-F238E27FC236}">
                <a16:creationId xmlns:a16="http://schemas.microsoft.com/office/drawing/2014/main" id="{7E432AA4-17BB-BB8B-1407-B77559103B78}"/>
              </a:ext>
            </a:extLst>
          </p:cNvPr>
          <p:cNvSpPr txBox="1"/>
          <p:nvPr/>
        </p:nvSpPr>
        <p:spPr>
          <a:xfrm>
            <a:off x="90195" y="146878"/>
            <a:ext cx="5317452" cy="307777"/>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Rubric for </a:t>
            </a:r>
            <a:r>
              <a:rPr lang="en-US" sz="1400" b="1" dirty="0">
                <a:solidFill>
                  <a:srgbClr val="FF66FF"/>
                </a:solidFill>
                <a:latin typeface="Times New Roman" panose="02020603050405020304" pitchFamily="18" charset="0"/>
                <a:cs typeface="Times New Roman" panose="02020603050405020304" pitchFamily="18" charset="0"/>
              </a:rPr>
              <a:t>estimative</a:t>
            </a:r>
            <a:r>
              <a:rPr lang="en-US" sz="1400" dirty="0">
                <a:latin typeface="Times New Roman" panose="02020603050405020304" pitchFamily="18" charset="0"/>
                <a:cs typeface="Times New Roman" panose="02020603050405020304" pitchFamily="18" charset="0"/>
              </a:rPr>
              <a:t> range.</a:t>
            </a:r>
          </a:p>
        </p:txBody>
      </p:sp>
      <p:graphicFrame>
        <p:nvGraphicFramePr>
          <p:cNvPr id="53" name="Table 52">
            <a:extLst>
              <a:ext uri="{FF2B5EF4-FFF2-40B4-BE49-F238E27FC236}">
                <a16:creationId xmlns:a16="http://schemas.microsoft.com/office/drawing/2014/main" id="{32A49EC9-1B31-B348-4635-C3242666765D}"/>
              </a:ext>
            </a:extLst>
          </p:cNvPr>
          <p:cNvGraphicFramePr>
            <a:graphicFrameLocks noGrp="1"/>
          </p:cNvGraphicFramePr>
          <p:nvPr>
            <p:extLst>
              <p:ext uri="{D42A27DB-BD31-4B8C-83A1-F6EECF244321}">
                <p14:modId xmlns:p14="http://schemas.microsoft.com/office/powerpoint/2010/main" val="444146699"/>
              </p:ext>
            </p:extLst>
          </p:nvPr>
        </p:nvGraphicFramePr>
        <p:xfrm>
          <a:off x="152672" y="486037"/>
          <a:ext cx="5397804" cy="5826925"/>
        </p:xfrm>
        <a:graphic>
          <a:graphicData uri="http://schemas.openxmlformats.org/drawingml/2006/table">
            <a:tbl>
              <a:tblPr firstRow="1" bandRow="1">
                <a:tableStyleId>{5C22544A-7EE6-4342-B048-85BDC9FD1C3A}</a:tableStyleId>
              </a:tblPr>
              <a:tblGrid>
                <a:gridCol w="899634">
                  <a:extLst>
                    <a:ext uri="{9D8B030D-6E8A-4147-A177-3AD203B41FA5}">
                      <a16:colId xmlns:a16="http://schemas.microsoft.com/office/drawing/2014/main" val="1210833547"/>
                    </a:ext>
                  </a:extLst>
                </a:gridCol>
                <a:gridCol w="1496930">
                  <a:extLst>
                    <a:ext uri="{9D8B030D-6E8A-4147-A177-3AD203B41FA5}">
                      <a16:colId xmlns:a16="http://schemas.microsoft.com/office/drawing/2014/main" val="3328012882"/>
                    </a:ext>
                  </a:extLst>
                </a:gridCol>
                <a:gridCol w="1274619">
                  <a:extLst>
                    <a:ext uri="{9D8B030D-6E8A-4147-A177-3AD203B41FA5}">
                      <a16:colId xmlns:a16="http://schemas.microsoft.com/office/drawing/2014/main" val="2794394480"/>
                    </a:ext>
                  </a:extLst>
                </a:gridCol>
                <a:gridCol w="1251340">
                  <a:extLst>
                    <a:ext uri="{9D8B030D-6E8A-4147-A177-3AD203B41FA5}">
                      <a16:colId xmlns:a16="http://schemas.microsoft.com/office/drawing/2014/main" val="2089284685"/>
                    </a:ext>
                  </a:extLst>
                </a:gridCol>
                <a:gridCol w="475281">
                  <a:extLst>
                    <a:ext uri="{9D8B030D-6E8A-4147-A177-3AD203B41FA5}">
                      <a16:colId xmlns:a16="http://schemas.microsoft.com/office/drawing/2014/main" val="2175626267"/>
                    </a:ext>
                  </a:extLst>
                </a:gridCol>
              </a:tblGrid>
              <a:tr h="754219">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dirty="0">
                          <a:latin typeface="Times New Roman" panose="02020603050405020304" pitchFamily="18" charset="0"/>
                          <a:cs typeface="Times New Roman" panose="02020603050405020304" pitchFamily="18"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FF"/>
                    </a:solidFill>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738631638"/>
                  </a:ext>
                </a:extLst>
              </a:tr>
              <a:tr h="0">
                <a:tc>
                  <a:txBody>
                    <a:bodyPr/>
                    <a:lstStyle/>
                    <a:p>
                      <a:endParaRPr lang="en-US" sz="9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latin typeface="Times New Roman" panose="02020603050405020304" pitchFamily="18" charset="0"/>
                          <a:cs typeface="Times New Roman" panose="02020603050405020304" pitchFamily="18" charset="0"/>
                        </a:rPr>
                        <a:t>Excellent</a:t>
                      </a:r>
                    </a:p>
                    <a:p>
                      <a:pPr algn="ctr"/>
                      <a:r>
                        <a:rPr lang="en-US" sz="900" dirty="0">
                          <a:latin typeface="Times New Roman" panose="02020603050405020304" pitchFamily="18" charset="0"/>
                          <a:cs typeface="Times New Roman" panose="02020603050405020304" pitchFamily="18"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ctr"/>
                      <a:r>
                        <a:rPr lang="en-US" sz="900" dirty="0">
                          <a:latin typeface="Times New Roman" panose="02020603050405020304" pitchFamily="18" charset="0"/>
                          <a:cs typeface="Times New Roman" panose="02020603050405020304" pitchFamily="18" charset="0"/>
                        </a:rPr>
                        <a:t>Good </a:t>
                      </a:r>
                    </a:p>
                    <a:p>
                      <a:pPr algn="ctr"/>
                      <a:r>
                        <a:rPr lang="en-US" sz="900" dirty="0">
                          <a:latin typeface="Times New Roman" panose="02020603050405020304" pitchFamily="18" charset="0"/>
                          <a:cs typeface="Times New Roman" panose="02020603050405020304" pitchFamily="18"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ctr"/>
                      <a:r>
                        <a:rPr lang="en-US" sz="900" dirty="0">
                          <a:latin typeface="Times New Roman" panose="02020603050405020304" pitchFamily="18" charset="0"/>
                          <a:cs typeface="Times New Roman" panose="02020603050405020304" pitchFamily="18" charset="0"/>
                        </a:rPr>
                        <a:t>Regular</a:t>
                      </a:r>
                    </a:p>
                    <a:p>
                      <a:pPr algn="ctr"/>
                      <a:r>
                        <a:rPr lang="en-US" sz="900" dirty="0">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ctr"/>
                      <a:r>
                        <a:rPr lang="en-US" sz="900" dirty="0">
                          <a:latin typeface="Times New Roman" panose="02020603050405020304" pitchFamily="18" charset="0"/>
                          <a:cs typeface="Times New Roman" panose="02020603050405020304" pitchFamily="18" charset="0"/>
                        </a:rPr>
                        <a:t>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extLst>
                  <a:ext uri="{0D108BD9-81ED-4DB2-BD59-A6C34878D82A}">
                    <a16:rowId xmlns:a16="http://schemas.microsoft.com/office/drawing/2014/main" val="41533058"/>
                  </a:ext>
                </a:extLst>
              </a:tr>
              <a:tr h="812503">
                <a:tc>
                  <a:txBody>
                    <a:bodyPr/>
                    <a:lstStyle/>
                    <a:p>
                      <a:r>
                        <a:rPr lang="en-US" sz="1000" dirty="0">
                          <a:latin typeface="Times New Roman" panose="02020603050405020304" pitchFamily="18" charset="0"/>
                          <a:cs typeface="Times New Roman" panose="02020603050405020304" pitchFamily="18" charset="0"/>
                        </a:rPr>
                        <a:t>Voice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50" dirty="0">
                          <a:latin typeface="Times New Roman" panose="02020603050405020304" pitchFamily="18" charset="0"/>
                          <a:cs typeface="Times New Roman" panose="02020603050405020304" pitchFamily="18" charset="0"/>
                        </a:rPr>
                        <a:t>Modulates the 10 values clearly and demonstrate confidence with excellent tone of voice.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50" dirty="0">
                          <a:latin typeface="Times New Roman" panose="02020603050405020304" pitchFamily="18" charset="0"/>
                          <a:cs typeface="Times New Roman" panose="02020603050405020304" pitchFamily="18" charset="0"/>
                        </a:rPr>
                        <a:t>Modulates the 10 values clear but the tone of voice is slow.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50" dirty="0">
                          <a:latin typeface="Times New Roman" panose="02020603050405020304" pitchFamily="18" charset="0"/>
                          <a:cs typeface="Times New Roman" panose="02020603050405020304" pitchFamily="18" charset="0"/>
                        </a:rPr>
                        <a:t>Modulates the 10 values with poor tone of voice.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extLst>
                  <a:ext uri="{0D108BD9-81ED-4DB2-BD59-A6C34878D82A}">
                    <a16:rowId xmlns:a16="http://schemas.microsoft.com/office/drawing/2014/main" val="2108137620"/>
                  </a:ext>
                </a:extLst>
              </a:tr>
              <a:tr h="600585">
                <a:tc>
                  <a:txBody>
                    <a:bodyPr/>
                    <a:lstStyle/>
                    <a:p>
                      <a:r>
                        <a:rPr lang="en-US" sz="1000" dirty="0">
                          <a:latin typeface="Times New Roman" panose="02020603050405020304" pitchFamily="18" charset="0"/>
                          <a:cs typeface="Times New Roman" panose="02020603050405020304" pitchFamily="18" charset="0"/>
                        </a:rPr>
                        <a:t>Presentation time (5 – 10 minutes)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Times New Roman" panose="02020603050405020304" pitchFamily="18" charset="0"/>
                          <a:cs typeface="Times New Roman" panose="02020603050405020304" pitchFamily="18" charset="0"/>
                        </a:rPr>
                        <a:t>Presents the 10 values in the time required.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Times New Roman" panose="02020603050405020304" pitchFamily="18" charset="0"/>
                          <a:cs typeface="Times New Roman" panose="02020603050405020304" pitchFamily="18" charset="0"/>
                        </a:rPr>
                        <a:t>Presents the topic, however the student did not cover the 10 values in the time given (7values).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Times New Roman" panose="02020603050405020304" pitchFamily="18" charset="0"/>
                          <a:cs typeface="Times New Roman" panose="02020603050405020304" pitchFamily="18" charset="0"/>
                        </a:rPr>
                        <a:t>Presents the topic, however the student presented only 5 values.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extLst>
                  <a:ext uri="{0D108BD9-81ED-4DB2-BD59-A6C34878D82A}">
                    <a16:rowId xmlns:a16="http://schemas.microsoft.com/office/drawing/2014/main" val="1851092719"/>
                  </a:ext>
                </a:extLst>
              </a:tr>
              <a:tr h="727447">
                <a:tc>
                  <a:txBody>
                    <a:bodyPr/>
                    <a:lstStyle/>
                    <a:p>
                      <a:r>
                        <a:rPr lang="en-US" sz="1000" dirty="0">
                          <a:latin typeface="Times New Roman" panose="02020603050405020304" pitchFamily="18" charset="0"/>
                          <a:cs typeface="Times New Roman" panose="02020603050405020304" pitchFamily="18" charset="0"/>
                        </a:rPr>
                        <a:t>Content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Times New Roman" panose="02020603050405020304" pitchFamily="18" charset="0"/>
                          <a:cs typeface="Times New Roman" panose="02020603050405020304" pitchFamily="18" charset="0"/>
                        </a:rPr>
                        <a:t>The arguments about each value were excellent organized, and the student gives examples of each value (10 values).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Times New Roman" panose="02020603050405020304" pitchFamily="18" charset="0"/>
                          <a:cs typeface="Times New Roman" panose="02020603050405020304" pitchFamily="18" charset="0"/>
                        </a:rPr>
                        <a:t>The arguments about each value were well organized, but the student gives a few examples of 7 values.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Times New Roman" panose="02020603050405020304" pitchFamily="18" charset="0"/>
                          <a:cs typeface="Times New Roman" panose="02020603050405020304" pitchFamily="18" charset="0"/>
                        </a:rPr>
                        <a:t>The arguments about each value were poor, and the student does not give examples of any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extLst>
                  <a:ext uri="{0D108BD9-81ED-4DB2-BD59-A6C34878D82A}">
                    <a16:rowId xmlns:a16="http://schemas.microsoft.com/office/drawing/2014/main" val="3358559644"/>
                  </a:ext>
                </a:extLst>
              </a:tr>
              <a:tr h="627432">
                <a:tc>
                  <a:txBody>
                    <a:bodyPr/>
                    <a:lstStyle/>
                    <a:p>
                      <a:r>
                        <a:rPr lang="en-US" sz="1000" dirty="0">
                          <a:latin typeface="Times New Roman" panose="02020603050405020304" pitchFamily="18" charset="0"/>
                          <a:cs typeface="Times New Roman" panose="02020603050405020304" pitchFamily="18" charset="0"/>
                        </a:rPr>
                        <a:t>Organization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Times New Roman" panose="02020603050405020304" pitchFamily="18" charset="0"/>
                          <a:cs typeface="Times New Roman" panose="02020603050405020304" pitchFamily="18" charset="0"/>
                        </a:rPr>
                        <a:t>The presentation had the 10 slides required with creative images and an understandable format (size letter, good colors and structure).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Times New Roman" panose="02020603050405020304" pitchFamily="18" charset="0"/>
                          <a:cs typeface="Times New Roman" panose="02020603050405020304" pitchFamily="18" charset="0"/>
                        </a:rPr>
                        <a:t>The presentation had 7 slides. Good images and intelligible format (size letter, good colors and structure)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Times New Roman" panose="02020603050405020304" pitchFamily="18" charset="0"/>
                          <a:cs typeface="Times New Roman" panose="02020603050405020304" pitchFamily="18" charset="0"/>
                        </a:rPr>
                        <a:t>The presentation had 5 slides. Regular organization in the requirement aspects (images and format).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extLst>
                  <a:ext uri="{0D108BD9-81ED-4DB2-BD59-A6C34878D82A}">
                    <a16:rowId xmlns:a16="http://schemas.microsoft.com/office/drawing/2014/main" val="470521117"/>
                  </a:ext>
                </a:extLst>
              </a:tr>
              <a:tr h="140429">
                <a:tc gridSpan="4">
                  <a:txBody>
                    <a:bodyPr/>
                    <a:lstStyle/>
                    <a:p>
                      <a:r>
                        <a:rPr lang="en-US" sz="1000" dirty="0">
                          <a:latin typeface="Times New Roman" panose="02020603050405020304" pitchFamily="18" charset="0"/>
                          <a:cs typeface="Times New Roman" panose="02020603050405020304" pitchFamily="18" charset="0"/>
                        </a:rPr>
                        <a:t>Total: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extLst>
                  <a:ext uri="{0D108BD9-81ED-4DB2-BD59-A6C34878D82A}">
                    <a16:rowId xmlns:a16="http://schemas.microsoft.com/office/drawing/2014/main" val="3654675812"/>
                  </a:ext>
                </a:extLst>
              </a:tr>
              <a:tr h="517787">
                <a:tc gridSpan="5">
                  <a:txBody>
                    <a:bodyPr/>
                    <a:lstStyle/>
                    <a:p>
                      <a:r>
                        <a:rPr lang="en-US" sz="1000" dirty="0">
                          <a:latin typeface="Times New Roman" panose="02020603050405020304" pitchFamily="18" charset="0"/>
                          <a:cs typeface="Times New Roman" panose="02020603050405020304" pitchFamily="18" charset="0"/>
                        </a:rPr>
                        <a:t>Observations: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45648465"/>
                  </a:ext>
                </a:extLst>
              </a:tr>
              <a:tr h="252456">
                <a:tc gridSpan="5">
                  <a:txBody>
                    <a:bodyPr/>
                    <a:lstStyle/>
                    <a:p>
                      <a:r>
                        <a:rPr lang="en-US" sz="1000" dirty="0">
                          <a:latin typeface="Times New Roman" panose="02020603050405020304" pitchFamily="18" charset="0"/>
                          <a:cs typeface="Times New Roman" panose="02020603050405020304" pitchFamily="18" charset="0"/>
                        </a:rPr>
                        <a:t>Rubric elaborated by Andy Edikel Bautista Rodriguez</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5913376"/>
                  </a:ext>
                </a:extLst>
              </a:tr>
            </a:tbl>
          </a:graphicData>
        </a:graphic>
      </p:graphicFrame>
      <p:sp>
        <p:nvSpPr>
          <p:cNvPr id="55" name="TextBox 54">
            <a:extLst>
              <a:ext uri="{FF2B5EF4-FFF2-40B4-BE49-F238E27FC236}">
                <a16:creationId xmlns:a16="http://schemas.microsoft.com/office/drawing/2014/main" id="{F4513A9D-5C9B-8F39-A81C-60C0D94F6E68}"/>
              </a:ext>
            </a:extLst>
          </p:cNvPr>
          <p:cNvSpPr txBox="1"/>
          <p:nvPr/>
        </p:nvSpPr>
        <p:spPr>
          <a:xfrm>
            <a:off x="11751079" y="6345522"/>
            <a:ext cx="337788"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7</a:t>
            </a:r>
          </a:p>
          <a:p>
            <a:endParaRPr lang="en-US" dirty="0"/>
          </a:p>
        </p:txBody>
      </p:sp>
      <p:sp>
        <p:nvSpPr>
          <p:cNvPr id="56" name="TextBox 55">
            <a:extLst>
              <a:ext uri="{FF2B5EF4-FFF2-40B4-BE49-F238E27FC236}">
                <a16:creationId xmlns:a16="http://schemas.microsoft.com/office/drawing/2014/main" id="{51CEEC2D-59FD-C1E4-E6D9-694E1AC3CE5C}"/>
              </a:ext>
            </a:extLst>
          </p:cNvPr>
          <p:cNvSpPr txBox="1"/>
          <p:nvPr/>
        </p:nvSpPr>
        <p:spPr>
          <a:xfrm>
            <a:off x="13105" y="6345522"/>
            <a:ext cx="337788"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6</a:t>
            </a:r>
          </a:p>
          <a:p>
            <a:endParaRPr lang="en-US" dirty="0"/>
          </a:p>
        </p:txBody>
      </p:sp>
      <p:sp>
        <p:nvSpPr>
          <p:cNvPr id="57" name="TextBox 56">
            <a:extLst>
              <a:ext uri="{FF2B5EF4-FFF2-40B4-BE49-F238E27FC236}">
                <a16:creationId xmlns:a16="http://schemas.microsoft.com/office/drawing/2014/main" id="{EDC788E5-3032-8997-46A8-FB99BF88D193}"/>
              </a:ext>
            </a:extLst>
          </p:cNvPr>
          <p:cNvSpPr txBox="1"/>
          <p:nvPr/>
        </p:nvSpPr>
        <p:spPr>
          <a:xfrm>
            <a:off x="6602521" y="146878"/>
            <a:ext cx="5317452" cy="307777"/>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Rubric for </a:t>
            </a:r>
            <a:r>
              <a:rPr lang="en-US" sz="1400" b="1" dirty="0">
                <a:solidFill>
                  <a:srgbClr val="00CCFF"/>
                </a:solidFill>
                <a:latin typeface="Times New Roman" panose="02020603050405020304" pitchFamily="18" charset="0"/>
                <a:cs typeface="Times New Roman" panose="02020603050405020304" pitchFamily="18" charset="0"/>
              </a:rPr>
              <a:t>descriptive</a:t>
            </a:r>
            <a:r>
              <a:rPr lang="en-US" sz="1400" dirty="0">
                <a:latin typeface="Times New Roman" panose="02020603050405020304" pitchFamily="18" charset="0"/>
                <a:cs typeface="Times New Roman" panose="02020603050405020304" pitchFamily="18" charset="0"/>
              </a:rPr>
              <a:t> range.</a:t>
            </a:r>
          </a:p>
        </p:txBody>
      </p:sp>
      <p:graphicFrame>
        <p:nvGraphicFramePr>
          <p:cNvPr id="2" name="Table 1">
            <a:extLst>
              <a:ext uri="{FF2B5EF4-FFF2-40B4-BE49-F238E27FC236}">
                <a16:creationId xmlns:a16="http://schemas.microsoft.com/office/drawing/2014/main" id="{D83C3265-555F-EE2E-5281-EA488C089823}"/>
              </a:ext>
            </a:extLst>
          </p:cNvPr>
          <p:cNvGraphicFramePr>
            <a:graphicFrameLocks noGrp="1"/>
          </p:cNvGraphicFramePr>
          <p:nvPr>
            <p:extLst>
              <p:ext uri="{D42A27DB-BD31-4B8C-83A1-F6EECF244321}">
                <p14:modId xmlns:p14="http://schemas.microsoft.com/office/powerpoint/2010/main" val="2509777352"/>
              </p:ext>
            </p:extLst>
          </p:nvPr>
        </p:nvGraphicFramePr>
        <p:xfrm>
          <a:off x="6667839" y="570084"/>
          <a:ext cx="5317452" cy="5292334"/>
        </p:xfrm>
        <a:graphic>
          <a:graphicData uri="http://schemas.openxmlformats.org/drawingml/2006/table">
            <a:tbl>
              <a:tblPr firstRow="1" bandRow="1">
                <a:tableStyleId>{5C22544A-7EE6-4342-B048-85BDC9FD1C3A}</a:tableStyleId>
              </a:tblPr>
              <a:tblGrid>
                <a:gridCol w="2253739">
                  <a:extLst>
                    <a:ext uri="{9D8B030D-6E8A-4147-A177-3AD203B41FA5}">
                      <a16:colId xmlns:a16="http://schemas.microsoft.com/office/drawing/2014/main" val="1210833547"/>
                    </a:ext>
                  </a:extLst>
                </a:gridCol>
                <a:gridCol w="827903">
                  <a:extLst>
                    <a:ext uri="{9D8B030D-6E8A-4147-A177-3AD203B41FA5}">
                      <a16:colId xmlns:a16="http://schemas.microsoft.com/office/drawing/2014/main" val="3328012882"/>
                    </a:ext>
                  </a:extLst>
                </a:gridCol>
                <a:gridCol w="827903">
                  <a:extLst>
                    <a:ext uri="{9D8B030D-6E8A-4147-A177-3AD203B41FA5}">
                      <a16:colId xmlns:a16="http://schemas.microsoft.com/office/drawing/2014/main" val="2794394480"/>
                    </a:ext>
                  </a:extLst>
                </a:gridCol>
                <a:gridCol w="793513">
                  <a:extLst>
                    <a:ext uri="{9D8B030D-6E8A-4147-A177-3AD203B41FA5}">
                      <a16:colId xmlns:a16="http://schemas.microsoft.com/office/drawing/2014/main" val="2089284685"/>
                    </a:ext>
                  </a:extLst>
                </a:gridCol>
                <a:gridCol w="614394">
                  <a:extLst>
                    <a:ext uri="{9D8B030D-6E8A-4147-A177-3AD203B41FA5}">
                      <a16:colId xmlns:a16="http://schemas.microsoft.com/office/drawing/2014/main" val="2175626267"/>
                    </a:ext>
                  </a:extLst>
                </a:gridCol>
              </a:tblGrid>
              <a:tr h="813873">
                <a:tc gridSpan="5">
                  <a:txBody>
                    <a:bodyPr/>
                    <a:lstStyle/>
                    <a:p>
                      <a:endParaRPr lang="en-US" sz="11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738631638"/>
                  </a:ext>
                </a:extLst>
              </a:tr>
              <a:tr h="0">
                <a:tc gridSpan="5">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b="1" dirty="0">
                          <a:latin typeface="Times New Roman" panose="02020603050405020304" pitchFamily="18" charset="0"/>
                          <a:cs typeface="Times New Roman" panose="02020603050405020304" pitchFamily="18" charset="0"/>
                        </a:rPr>
                        <a:t>Presentation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hMerge="1">
                  <a:txBody>
                    <a:bodyPr/>
                    <a:lstStyle/>
                    <a:p>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hMerge="1">
                  <a:txBody>
                    <a:bodyPr/>
                    <a:lstStyle/>
                    <a:p>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hMerge="1">
                  <a:txBody>
                    <a:bodyPr/>
                    <a:lstStyle/>
                    <a:p>
                      <a:pPr algn="ctr"/>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99FF"/>
                    </a:solidFill>
                  </a:tcPr>
                </a:tc>
                <a:extLst>
                  <a:ext uri="{0D108BD9-81ED-4DB2-BD59-A6C34878D82A}">
                    <a16:rowId xmlns:a16="http://schemas.microsoft.com/office/drawing/2014/main" val="2066644725"/>
                  </a:ext>
                </a:extLst>
              </a:tr>
              <a:tr h="329569">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50" dirty="0">
                          <a:latin typeface="Times New Roman" panose="02020603050405020304" pitchFamily="18" charset="0"/>
                          <a:cs typeface="Times New Roman" panose="02020603050405020304" pitchFamily="18" charset="0"/>
                        </a:rPr>
                        <a:t>Always</a:t>
                      </a:r>
                    </a:p>
                    <a:p>
                      <a:pPr algn="ctr"/>
                      <a:r>
                        <a:rPr lang="en-US" sz="1050" dirty="0">
                          <a:latin typeface="Times New Roman" panose="02020603050405020304" pitchFamily="18" charset="0"/>
                          <a:cs typeface="Times New Roman" panose="02020603050405020304" pitchFamily="18"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50" dirty="0">
                          <a:latin typeface="Times New Roman" panose="02020603050405020304" pitchFamily="18" charset="0"/>
                          <a:cs typeface="Times New Roman" panose="02020603050405020304" pitchFamily="18" charset="0"/>
                        </a:rPr>
                        <a:t>Sometimes</a:t>
                      </a:r>
                    </a:p>
                    <a:p>
                      <a:pPr algn="ctr"/>
                      <a:r>
                        <a:rPr lang="en-US" sz="1050" dirty="0">
                          <a:latin typeface="Times New Roman" panose="02020603050405020304" pitchFamily="18" charset="0"/>
                          <a:cs typeface="Times New Roman" panose="02020603050405020304" pitchFamily="18"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50" dirty="0">
                          <a:latin typeface="Times New Roman" panose="02020603050405020304" pitchFamily="18" charset="0"/>
                          <a:cs typeface="Times New Roman" panose="02020603050405020304" pitchFamily="18" charset="0"/>
                        </a:rPr>
                        <a:t>Never</a:t>
                      </a:r>
                    </a:p>
                    <a:p>
                      <a:pPr algn="ctr"/>
                      <a:r>
                        <a:rPr lang="en-US" sz="1050" dirty="0">
                          <a:latin typeface="Times New Roman" panose="02020603050405020304" pitchFamily="18"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Times New Roman" panose="02020603050405020304" pitchFamily="18" charset="0"/>
                          <a:cs typeface="Times New Roman" panose="02020603050405020304" pitchFamily="18" charset="0"/>
                        </a:rPr>
                        <a:t>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FF"/>
                    </a:solidFill>
                  </a:tcPr>
                </a:tc>
                <a:extLst>
                  <a:ext uri="{0D108BD9-81ED-4DB2-BD59-A6C34878D82A}">
                    <a16:rowId xmlns:a16="http://schemas.microsoft.com/office/drawing/2014/main" val="2108137620"/>
                  </a:ext>
                </a:extLst>
              </a:tr>
              <a:tr h="525397">
                <a:tc>
                  <a:txBody>
                    <a:bodyPr/>
                    <a:lstStyle/>
                    <a:p>
                      <a:r>
                        <a:rPr lang="en-US" sz="1200" dirty="0">
                          <a:latin typeface="Times New Roman" panose="02020603050405020304" pitchFamily="18" charset="0"/>
                          <a:cs typeface="Times New Roman" panose="02020603050405020304" pitchFamily="18" charset="0"/>
                        </a:rPr>
                        <a:t>Does the student express each value clearly?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FF"/>
                    </a:solidFill>
                  </a:tcPr>
                </a:tc>
                <a:extLst>
                  <a:ext uri="{0D108BD9-81ED-4DB2-BD59-A6C34878D82A}">
                    <a16:rowId xmlns:a16="http://schemas.microsoft.com/office/drawing/2014/main" val="1851092719"/>
                  </a:ext>
                </a:extLst>
              </a:tr>
              <a:tr h="561703">
                <a:tc>
                  <a:txBody>
                    <a:bodyPr/>
                    <a:lstStyle/>
                    <a:p>
                      <a:r>
                        <a:rPr lang="en-US" sz="1200" dirty="0">
                          <a:latin typeface="Times New Roman" panose="02020603050405020304" pitchFamily="18" charset="0"/>
                          <a:cs typeface="Times New Roman" panose="02020603050405020304" pitchFamily="18" charset="0"/>
                        </a:rPr>
                        <a:t>Does the student give good examples of each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FF"/>
                    </a:solidFill>
                  </a:tcPr>
                </a:tc>
                <a:extLst>
                  <a:ext uri="{0D108BD9-81ED-4DB2-BD59-A6C34878D82A}">
                    <a16:rowId xmlns:a16="http://schemas.microsoft.com/office/drawing/2014/main" val="3358559644"/>
                  </a:ext>
                </a:extLst>
              </a:tr>
              <a:tr h="323140">
                <a:tc>
                  <a:txBody>
                    <a:bodyPr/>
                    <a:lstStyle/>
                    <a:p>
                      <a:r>
                        <a:rPr lang="en-US" sz="1200" dirty="0">
                          <a:latin typeface="Times New Roman" panose="02020603050405020304" pitchFamily="18" charset="0"/>
                          <a:cs typeface="Times New Roman" panose="02020603050405020304" pitchFamily="18" charset="0"/>
                        </a:rPr>
                        <a:t>Does the student interact with the public by asking questions related with the values?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FF"/>
                    </a:solidFill>
                  </a:tcPr>
                </a:tc>
                <a:extLst>
                  <a:ext uri="{0D108BD9-81ED-4DB2-BD59-A6C34878D82A}">
                    <a16:rowId xmlns:a16="http://schemas.microsoft.com/office/drawing/2014/main" val="470521117"/>
                  </a:ext>
                </a:extLst>
              </a:tr>
              <a:tr h="323140">
                <a:tc>
                  <a:txBody>
                    <a:bodyPr/>
                    <a:lstStyle/>
                    <a:p>
                      <a:r>
                        <a:rPr lang="en-US" sz="1200" dirty="0">
                          <a:latin typeface="Times New Roman" panose="02020603050405020304" pitchFamily="18" charset="0"/>
                          <a:cs typeface="Times New Roman" panose="02020603050405020304" pitchFamily="18" charset="0"/>
                        </a:rPr>
                        <a:t>Does the student express each </a:t>
                      </a:r>
                      <a:r>
                        <a:rPr lang="en-US" sz="1200">
                          <a:latin typeface="Times New Roman" panose="02020603050405020304" pitchFamily="18" charset="0"/>
                          <a:cs typeface="Times New Roman" panose="02020603050405020304" pitchFamily="18" charset="0"/>
                        </a:rPr>
                        <a:t>value fluently?</a:t>
                      </a:r>
                      <a:endParaRPr lang="en-US"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FF"/>
                    </a:solidFill>
                  </a:tcPr>
                </a:tc>
                <a:extLst>
                  <a:ext uri="{0D108BD9-81ED-4DB2-BD59-A6C34878D82A}">
                    <a16:rowId xmlns:a16="http://schemas.microsoft.com/office/drawing/2014/main" val="3394832900"/>
                  </a:ext>
                </a:extLst>
              </a:tr>
              <a:tr h="188206">
                <a:tc gridSpan="4">
                  <a:txBody>
                    <a:bodyPr/>
                    <a:lstStyle/>
                    <a:p>
                      <a:r>
                        <a:rPr lang="en-US" sz="1000" dirty="0">
                          <a:latin typeface="Times New Roman" panose="02020603050405020304" pitchFamily="18" charset="0"/>
                          <a:cs typeface="Times New Roman" panose="02020603050405020304" pitchFamily="18" charset="0"/>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FF"/>
                    </a:solidFill>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FF"/>
                    </a:solidFill>
                  </a:tcPr>
                </a:tc>
                <a:extLst>
                  <a:ext uri="{0D108BD9-81ED-4DB2-BD59-A6C34878D82A}">
                    <a16:rowId xmlns:a16="http://schemas.microsoft.com/office/drawing/2014/main" val="3654675812"/>
                  </a:ext>
                </a:extLst>
              </a:tr>
              <a:tr h="1062290">
                <a:tc gridSpan="5">
                  <a:txBody>
                    <a:bodyPr/>
                    <a:lstStyle/>
                    <a:p>
                      <a:r>
                        <a:rPr lang="en-US" sz="1000" dirty="0">
                          <a:latin typeface="Times New Roman" panose="02020603050405020304" pitchFamily="18" charset="0"/>
                          <a:cs typeface="Times New Roman" panose="02020603050405020304" pitchFamily="18" charset="0"/>
                        </a:rPr>
                        <a:t>Observations: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1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45648465"/>
                  </a:ext>
                </a:extLst>
              </a:tr>
              <a:tr h="256431">
                <a:tc gridSpan="5">
                  <a:txBody>
                    <a:bodyPr/>
                    <a:lstStyle/>
                    <a:p>
                      <a:r>
                        <a:rPr lang="en-US" sz="1000" dirty="0">
                          <a:latin typeface="Times New Roman" panose="02020603050405020304" pitchFamily="18" charset="0"/>
                          <a:cs typeface="Times New Roman" panose="02020603050405020304" pitchFamily="18" charset="0"/>
                        </a:rPr>
                        <a:t>Rubric elaborated by Andy Edikel Bautista Rodriguez</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88411499"/>
                  </a:ext>
                </a:extLst>
              </a:tr>
            </a:tbl>
          </a:graphicData>
        </a:graphic>
      </p:graphicFrame>
      <p:sp>
        <p:nvSpPr>
          <p:cNvPr id="3" name="TextBox 2">
            <a:extLst>
              <a:ext uri="{FF2B5EF4-FFF2-40B4-BE49-F238E27FC236}">
                <a16:creationId xmlns:a16="http://schemas.microsoft.com/office/drawing/2014/main" id="{63D5AF83-21AD-1D26-5390-E6978E6E3DA3}"/>
              </a:ext>
            </a:extLst>
          </p:cNvPr>
          <p:cNvSpPr txBox="1"/>
          <p:nvPr/>
        </p:nvSpPr>
        <p:spPr>
          <a:xfrm>
            <a:off x="711515" y="481326"/>
            <a:ext cx="4813292" cy="7694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b="1" dirty="0">
                <a:solidFill>
                  <a:schemeClr val="tx1"/>
                </a:solidFill>
                <a:latin typeface="Times New Roman" panose="02020603050405020304" pitchFamily="18" charset="0"/>
                <a:cs typeface="Times New Roman" panose="02020603050405020304" pitchFamily="18" charset="0"/>
              </a:rPr>
              <a:t>Name of the student</a:t>
            </a:r>
            <a:r>
              <a:rPr lang="en-US" sz="1100" dirty="0">
                <a:solidFill>
                  <a:schemeClr val="tx1"/>
                </a:solidFill>
                <a:latin typeface="Times New Roman" panose="02020603050405020304" pitchFamily="18" charset="0"/>
                <a:cs typeface="Times New Roman" panose="02020603050405020304" pitchFamily="18" charset="0"/>
              </a:rPr>
              <a:t>: Andy Edikel Bautista Rodriguez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b="1" dirty="0">
                <a:solidFill>
                  <a:schemeClr val="tx1"/>
                </a:solidFill>
                <a:latin typeface="Times New Roman" panose="02020603050405020304" pitchFamily="18" charset="0"/>
                <a:cs typeface="Times New Roman" panose="02020603050405020304" pitchFamily="18" charset="0"/>
              </a:rPr>
              <a:t>Evaluator</a:t>
            </a:r>
            <a:r>
              <a:rPr lang="en-US" sz="1100" dirty="0">
                <a:solidFill>
                  <a:schemeClr val="tx1"/>
                </a:solidFill>
                <a:latin typeface="Times New Roman" panose="02020603050405020304" pitchFamily="18" charset="0"/>
                <a:cs typeface="Times New Roman" panose="02020603050405020304" pitchFamily="18" charset="0"/>
              </a:rPr>
              <a:t>: Teacher Eduardo Garcia                   </a:t>
            </a:r>
          </a:p>
          <a:p>
            <a:r>
              <a:rPr lang="en-US" sz="1100" b="1" dirty="0">
                <a:solidFill>
                  <a:schemeClr val="tx1"/>
                </a:solidFill>
                <a:latin typeface="Times New Roman" panose="02020603050405020304" pitchFamily="18" charset="0"/>
                <a:cs typeface="Times New Roman" panose="02020603050405020304" pitchFamily="18" charset="0"/>
              </a:rPr>
              <a:t>Subject: </a:t>
            </a:r>
            <a:r>
              <a:rPr lang="en-US" sz="1100" dirty="0">
                <a:solidFill>
                  <a:schemeClr val="tx1"/>
                </a:solidFill>
                <a:latin typeface="Times New Roman" panose="02020603050405020304" pitchFamily="18" charset="0"/>
                <a:cs typeface="Times New Roman" panose="02020603050405020304" pitchFamily="18" charset="0"/>
              </a:rPr>
              <a:t>French IV</a:t>
            </a:r>
            <a:endParaRPr lang="en-US" sz="1100" b="1" dirty="0">
              <a:solidFill>
                <a:schemeClr val="tx1"/>
              </a:solidFill>
              <a:latin typeface="Times New Roman" panose="02020603050405020304" pitchFamily="18" charset="0"/>
              <a:cs typeface="Times New Roman" panose="02020603050405020304" pitchFamily="18" charset="0"/>
            </a:endParaRPr>
          </a:p>
          <a:p>
            <a:r>
              <a:rPr lang="en-US" sz="1100" b="1" dirty="0">
                <a:solidFill>
                  <a:schemeClr val="tx1"/>
                </a:solidFill>
                <a:latin typeface="Times New Roman" panose="02020603050405020304" pitchFamily="18" charset="0"/>
                <a:cs typeface="Times New Roman" panose="02020603050405020304" pitchFamily="18" charset="0"/>
              </a:rPr>
              <a:t>Topic</a:t>
            </a:r>
            <a:r>
              <a:rPr lang="en-US" sz="1100" dirty="0">
                <a:solidFill>
                  <a:schemeClr val="tx1"/>
                </a:solidFill>
                <a:latin typeface="Times New Roman" panose="02020603050405020304" pitchFamily="18" charset="0"/>
                <a:cs typeface="Times New Roman" panose="02020603050405020304" pitchFamily="18" charset="0"/>
              </a:rPr>
              <a:t>: Values in French     </a:t>
            </a:r>
            <a:r>
              <a:rPr lang="en-US" sz="1100" b="1" dirty="0">
                <a:solidFill>
                  <a:schemeClr val="tx1"/>
                </a:solidFill>
                <a:latin typeface="Times New Roman" panose="02020603050405020304" pitchFamily="18" charset="0"/>
                <a:cs typeface="Times New Roman" panose="02020603050405020304" pitchFamily="18" charset="0"/>
              </a:rPr>
              <a:t>Level: </a:t>
            </a:r>
            <a:r>
              <a:rPr lang="en-US" sz="1100" dirty="0">
                <a:latin typeface="Times New Roman" panose="02020603050405020304" pitchFamily="18" charset="0"/>
                <a:cs typeface="Times New Roman" panose="02020603050405020304" pitchFamily="18" charset="0"/>
              </a:rPr>
              <a:t>B1</a:t>
            </a:r>
            <a:r>
              <a:rPr lang="en-US" sz="1100" dirty="0">
                <a:solidFill>
                  <a:schemeClr val="tx1"/>
                </a:solidFill>
                <a:latin typeface="Times New Roman" panose="02020603050405020304" pitchFamily="18" charset="0"/>
                <a:cs typeface="Times New Roman" panose="02020603050405020304" pitchFamily="18" charset="0"/>
              </a:rPr>
              <a:t>             </a:t>
            </a:r>
            <a:r>
              <a:rPr lang="en-US" sz="1100" b="1" kern="1200" dirty="0">
                <a:solidFill>
                  <a:schemeClr val="tx1"/>
                </a:solidFill>
                <a:latin typeface="Times New Roman" panose="02020603050405020304" pitchFamily="18" charset="0"/>
                <a:ea typeface="+mn-ea"/>
                <a:cs typeface="Times New Roman" panose="02020603050405020304" pitchFamily="18" charset="0"/>
              </a:rPr>
              <a:t>Date: </a:t>
            </a:r>
            <a:r>
              <a:rPr lang="en-US" sz="1100" dirty="0">
                <a:latin typeface="Times New Roman" panose="02020603050405020304" pitchFamily="18" charset="0"/>
                <a:cs typeface="Times New Roman" panose="02020603050405020304" pitchFamily="18" charset="0"/>
              </a:rPr>
              <a:t>Monday September 30</a:t>
            </a:r>
            <a:r>
              <a:rPr lang="en-US" sz="1100" baseline="30000" dirty="0">
                <a:latin typeface="Times New Roman" panose="02020603050405020304" pitchFamily="18" charset="0"/>
                <a:cs typeface="Times New Roman" panose="02020603050405020304" pitchFamily="18" charset="0"/>
              </a:rPr>
              <a:t>th</a:t>
            </a:r>
            <a:r>
              <a:rPr lang="en-US" sz="1100" dirty="0">
                <a:latin typeface="Times New Roman" panose="02020603050405020304" pitchFamily="18" charset="0"/>
                <a:cs typeface="Times New Roman" panose="02020603050405020304" pitchFamily="18" charset="0"/>
              </a:rPr>
              <a:t>, 2024</a:t>
            </a:r>
            <a:r>
              <a:rPr lang="en-US" sz="1100" kern="1200" dirty="0">
                <a:solidFill>
                  <a:schemeClr val="tx1"/>
                </a:solidFill>
                <a:latin typeface="Times New Roman" panose="02020603050405020304" pitchFamily="18" charset="0"/>
                <a:ea typeface="+mn-ea"/>
                <a:cs typeface="Times New Roman" panose="02020603050405020304" pitchFamily="18" charset="0"/>
              </a:rPr>
              <a:t>     </a:t>
            </a:r>
          </a:p>
        </p:txBody>
      </p:sp>
      <p:pic>
        <p:nvPicPr>
          <p:cNvPr id="46" name="Picture 2" descr="Identidad Facultad de Humanidades y Ciencias Sociales">
            <a:extLst>
              <a:ext uri="{FF2B5EF4-FFF2-40B4-BE49-F238E27FC236}">
                <a16:creationId xmlns:a16="http://schemas.microsoft.com/office/drawing/2014/main" id="{ABEFB984-51A3-F12C-7362-28D24C2A3F6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6544" y="526888"/>
            <a:ext cx="511116" cy="697605"/>
          </a:xfrm>
          <a:prstGeom prst="rect">
            <a:avLst/>
          </a:prstGeom>
          <a:noFill/>
          <a:extLst>
            <a:ext uri="{909E8E84-426E-40DD-AFC4-6F175D3DCCD1}">
              <a14:hiddenFill xmlns:a14="http://schemas.microsoft.com/office/drawing/2010/main">
                <a:solidFill>
                  <a:srgbClr val="FFFFFF"/>
                </a:solidFill>
              </a14:hiddenFill>
            </a:ext>
          </a:extLst>
        </p:spPr>
      </p:pic>
      <p:sp>
        <p:nvSpPr>
          <p:cNvPr id="47" name="TextBox 46">
            <a:extLst>
              <a:ext uri="{FF2B5EF4-FFF2-40B4-BE49-F238E27FC236}">
                <a16:creationId xmlns:a16="http://schemas.microsoft.com/office/drawing/2014/main" id="{0B5B29E5-20AA-7C1D-4BDA-346EE3DB5027}"/>
              </a:ext>
            </a:extLst>
          </p:cNvPr>
          <p:cNvSpPr txBox="1"/>
          <p:nvPr/>
        </p:nvSpPr>
        <p:spPr>
          <a:xfrm>
            <a:off x="7196590" y="586821"/>
            <a:ext cx="4813292" cy="7694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b="1" dirty="0">
                <a:solidFill>
                  <a:schemeClr val="tx1"/>
                </a:solidFill>
                <a:latin typeface="Times New Roman" panose="02020603050405020304" pitchFamily="18" charset="0"/>
                <a:cs typeface="Times New Roman" panose="02020603050405020304" pitchFamily="18" charset="0"/>
              </a:rPr>
              <a:t>Name of the student</a:t>
            </a:r>
            <a:r>
              <a:rPr lang="en-US" sz="1100" dirty="0">
                <a:solidFill>
                  <a:schemeClr val="tx1"/>
                </a:solidFill>
                <a:latin typeface="Times New Roman" panose="02020603050405020304" pitchFamily="18" charset="0"/>
                <a:cs typeface="Times New Roman" panose="02020603050405020304" pitchFamily="18" charset="0"/>
              </a:rPr>
              <a:t>: Andy Edikel Bautista Rodriguez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b="1" dirty="0">
                <a:solidFill>
                  <a:schemeClr val="tx1"/>
                </a:solidFill>
                <a:latin typeface="Times New Roman" panose="02020603050405020304" pitchFamily="18" charset="0"/>
                <a:cs typeface="Times New Roman" panose="02020603050405020304" pitchFamily="18" charset="0"/>
              </a:rPr>
              <a:t>Evaluator</a:t>
            </a:r>
            <a:r>
              <a:rPr lang="en-US" sz="1100" dirty="0">
                <a:solidFill>
                  <a:schemeClr val="tx1"/>
                </a:solidFill>
                <a:latin typeface="Times New Roman" panose="02020603050405020304" pitchFamily="18" charset="0"/>
                <a:cs typeface="Times New Roman" panose="02020603050405020304" pitchFamily="18" charset="0"/>
              </a:rPr>
              <a:t>: Teacher Eduardo Garcia                   </a:t>
            </a:r>
          </a:p>
          <a:p>
            <a:r>
              <a:rPr lang="en-US" sz="1100" b="1" dirty="0">
                <a:solidFill>
                  <a:schemeClr val="tx1"/>
                </a:solidFill>
                <a:latin typeface="Times New Roman" panose="02020603050405020304" pitchFamily="18" charset="0"/>
                <a:cs typeface="Times New Roman" panose="02020603050405020304" pitchFamily="18" charset="0"/>
              </a:rPr>
              <a:t>Subject: </a:t>
            </a:r>
            <a:r>
              <a:rPr lang="en-US" sz="1100" dirty="0">
                <a:solidFill>
                  <a:schemeClr val="tx1"/>
                </a:solidFill>
                <a:latin typeface="Times New Roman" panose="02020603050405020304" pitchFamily="18" charset="0"/>
                <a:cs typeface="Times New Roman" panose="02020603050405020304" pitchFamily="18" charset="0"/>
              </a:rPr>
              <a:t>French IV</a:t>
            </a:r>
            <a:endParaRPr lang="en-US" sz="1100" b="1" dirty="0">
              <a:solidFill>
                <a:schemeClr val="tx1"/>
              </a:solidFill>
              <a:latin typeface="Times New Roman" panose="02020603050405020304" pitchFamily="18" charset="0"/>
              <a:cs typeface="Times New Roman" panose="02020603050405020304" pitchFamily="18" charset="0"/>
            </a:endParaRPr>
          </a:p>
          <a:p>
            <a:r>
              <a:rPr lang="en-US" sz="1100" b="1" dirty="0">
                <a:solidFill>
                  <a:schemeClr val="tx1"/>
                </a:solidFill>
                <a:latin typeface="Times New Roman" panose="02020603050405020304" pitchFamily="18" charset="0"/>
                <a:cs typeface="Times New Roman" panose="02020603050405020304" pitchFamily="18" charset="0"/>
              </a:rPr>
              <a:t>Topic</a:t>
            </a:r>
            <a:r>
              <a:rPr lang="en-US" sz="1100" dirty="0">
                <a:solidFill>
                  <a:schemeClr val="tx1"/>
                </a:solidFill>
                <a:latin typeface="Times New Roman" panose="02020603050405020304" pitchFamily="18" charset="0"/>
                <a:cs typeface="Times New Roman" panose="02020603050405020304" pitchFamily="18" charset="0"/>
              </a:rPr>
              <a:t>: Values in French      </a:t>
            </a:r>
            <a:r>
              <a:rPr lang="en-US" sz="1100" b="1" dirty="0">
                <a:solidFill>
                  <a:schemeClr val="tx1"/>
                </a:solidFill>
                <a:latin typeface="Times New Roman" panose="02020603050405020304" pitchFamily="18" charset="0"/>
                <a:cs typeface="Times New Roman" panose="02020603050405020304" pitchFamily="18" charset="0"/>
              </a:rPr>
              <a:t>Level: </a:t>
            </a:r>
            <a:r>
              <a:rPr lang="en-US" sz="1100" dirty="0">
                <a:latin typeface="Times New Roman" panose="02020603050405020304" pitchFamily="18" charset="0"/>
                <a:cs typeface="Times New Roman" panose="02020603050405020304" pitchFamily="18" charset="0"/>
              </a:rPr>
              <a:t>B1</a:t>
            </a:r>
            <a:r>
              <a:rPr lang="en-US" sz="1100" dirty="0">
                <a:solidFill>
                  <a:schemeClr val="tx1"/>
                </a:solidFill>
                <a:latin typeface="Times New Roman" panose="02020603050405020304" pitchFamily="18" charset="0"/>
                <a:cs typeface="Times New Roman" panose="02020603050405020304" pitchFamily="18" charset="0"/>
              </a:rPr>
              <a:t>            </a:t>
            </a:r>
            <a:r>
              <a:rPr lang="en-US" sz="1100" b="1" kern="1200" dirty="0">
                <a:solidFill>
                  <a:schemeClr val="tx1"/>
                </a:solidFill>
                <a:latin typeface="Times New Roman" panose="02020603050405020304" pitchFamily="18" charset="0"/>
                <a:ea typeface="+mn-ea"/>
                <a:cs typeface="Times New Roman" panose="02020603050405020304" pitchFamily="18" charset="0"/>
              </a:rPr>
              <a:t>Date: </a:t>
            </a:r>
            <a:r>
              <a:rPr lang="en-US" sz="1100" dirty="0">
                <a:latin typeface="Times New Roman" panose="02020603050405020304" pitchFamily="18" charset="0"/>
                <a:cs typeface="Times New Roman" panose="02020603050405020304" pitchFamily="18" charset="0"/>
              </a:rPr>
              <a:t>Monday September 30</a:t>
            </a:r>
            <a:r>
              <a:rPr lang="en-US" sz="1100" baseline="30000" dirty="0">
                <a:latin typeface="Times New Roman" panose="02020603050405020304" pitchFamily="18" charset="0"/>
                <a:cs typeface="Times New Roman" panose="02020603050405020304" pitchFamily="18" charset="0"/>
              </a:rPr>
              <a:t>th</a:t>
            </a:r>
            <a:r>
              <a:rPr lang="en-US" sz="1100" dirty="0">
                <a:latin typeface="Times New Roman" panose="02020603050405020304" pitchFamily="18" charset="0"/>
                <a:cs typeface="Times New Roman" panose="02020603050405020304" pitchFamily="18" charset="0"/>
              </a:rPr>
              <a:t>, 2024</a:t>
            </a:r>
            <a:r>
              <a:rPr lang="en-US" sz="1100" kern="1200" dirty="0">
                <a:solidFill>
                  <a:schemeClr val="tx1"/>
                </a:solidFill>
                <a:latin typeface="Times New Roman" panose="02020603050405020304" pitchFamily="18" charset="0"/>
                <a:ea typeface="+mn-ea"/>
                <a:cs typeface="Times New Roman" panose="02020603050405020304" pitchFamily="18" charset="0"/>
              </a:rPr>
              <a:t>     </a:t>
            </a:r>
          </a:p>
        </p:txBody>
      </p:sp>
      <p:pic>
        <p:nvPicPr>
          <p:cNvPr id="48" name="Picture 2" descr="Identidad Facultad de Humanidades y Ciencias Sociales">
            <a:extLst>
              <a:ext uri="{FF2B5EF4-FFF2-40B4-BE49-F238E27FC236}">
                <a16:creationId xmlns:a16="http://schemas.microsoft.com/office/drawing/2014/main" id="{D1B680A8-45F1-DF1E-47F2-269A696C142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85474" y="602620"/>
            <a:ext cx="511116" cy="6976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42503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68263" y="74645"/>
            <a:ext cx="5968501" cy="6693988"/>
          </a:xfrm>
          <a:prstGeom prst="rect">
            <a:avLst/>
          </a:prstGeom>
        </p:spPr>
      </p:pic>
      <p:sp>
        <p:nvSpPr>
          <p:cNvPr id="4" name="Rectángulo 3"/>
          <p:cNvSpPr/>
          <p:nvPr/>
        </p:nvSpPr>
        <p:spPr>
          <a:xfrm>
            <a:off x="6130213" y="74645"/>
            <a:ext cx="5971592" cy="66900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upo 8"/>
          <p:cNvGrpSpPr/>
          <p:nvPr/>
        </p:nvGrpSpPr>
        <p:grpSpPr>
          <a:xfrm>
            <a:off x="5674868" y="2740589"/>
            <a:ext cx="873854" cy="738231"/>
            <a:chOff x="1468073" y="599812"/>
            <a:chExt cx="873854" cy="738231"/>
          </a:xfrm>
        </p:grpSpPr>
        <p:sp>
          <p:nvSpPr>
            <p:cNvPr id="6" name="Rectángulo 5"/>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co de bloque 7"/>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0" name="Grupo 9"/>
          <p:cNvGrpSpPr/>
          <p:nvPr/>
        </p:nvGrpSpPr>
        <p:grpSpPr>
          <a:xfrm>
            <a:off x="5660283" y="855676"/>
            <a:ext cx="873854" cy="738231"/>
            <a:chOff x="1468073" y="599812"/>
            <a:chExt cx="873854" cy="738231"/>
          </a:xfrm>
        </p:grpSpPr>
        <p:sp>
          <p:nvSpPr>
            <p:cNvPr id="11" name="Rectángulo 1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o de bloque 1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4" name="Grupo 13"/>
          <p:cNvGrpSpPr/>
          <p:nvPr/>
        </p:nvGrpSpPr>
        <p:grpSpPr>
          <a:xfrm>
            <a:off x="5674868" y="1489047"/>
            <a:ext cx="873854" cy="738231"/>
            <a:chOff x="1468073" y="599812"/>
            <a:chExt cx="873854" cy="738231"/>
          </a:xfrm>
        </p:grpSpPr>
        <p:sp>
          <p:nvSpPr>
            <p:cNvPr id="15" name="Rectángulo 1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co de bloque 1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18" name="Grupo 17"/>
          <p:cNvGrpSpPr/>
          <p:nvPr/>
        </p:nvGrpSpPr>
        <p:grpSpPr>
          <a:xfrm>
            <a:off x="5674868" y="2107218"/>
            <a:ext cx="873854" cy="738231"/>
            <a:chOff x="1468073" y="599812"/>
            <a:chExt cx="873854" cy="738231"/>
          </a:xfrm>
        </p:grpSpPr>
        <p:sp>
          <p:nvSpPr>
            <p:cNvPr id="19" name="Rectángulo 1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co de bloque 2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2" name="Grupo 21"/>
          <p:cNvGrpSpPr/>
          <p:nvPr/>
        </p:nvGrpSpPr>
        <p:grpSpPr>
          <a:xfrm>
            <a:off x="5659396" y="233311"/>
            <a:ext cx="873854" cy="738231"/>
            <a:chOff x="1468073" y="599812"/>
            <a:chExt cx="873854" cy="738231"/>
          </a:xfrm>
        </p:grpSpPr>
        <p:sp>
          <p:nvSpPr>
            <p:cNvPr id="23" name="Rectángulo 2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o de bloque 2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26" name="Grupo 25"/>
          <p:cNvGrpSpPr/>
          <p:nvPr/>
        </p:nvGrpSpPr>
        <p:grpSpPr>
          <a:xfrm>
            <a:off x="5674868" y="3358760"/>
            <a:ext cx="873854" cy="738231"/>
            <a:chOff x="1468073" y="599812"/>
            <a:chExt cx="873854" cy="738231"/>
          </a:xfrm>
        </p:grpSpPr>
        <p:sp>
          <p:nvSpPr>
            <p:cNvPr id="27" name="Rectángulo 26"/>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ángulo 27"/>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rco de bloque 28"/>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0" name="Grupo 29"/>
          <p:cNvGrpSpPr/>
          <p:nvPr/>
        </p:nvGrpSpPr>
        <p:grpSpPr>
          <a:xfrm>
            <a:off x="5674868" y="3976933"/>
            <a:ext cx="873854" cy="738231"/>
            <a:chOff x="1468073" y="599812"/>
            <a:chExt cx="873854" cy="738231"/>
          </a:xfrm>
        </p:grpSpPr>
        <p:sp>
          <p:nvSpPr>
            <p:cNvPr id="31" name="Rectángulo 30"/>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co de bloque 32"/>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4" name="Grupo 33"/>
          <p:cNvGrpSpPr/>
          <p:nvPr/>
        </p:nvGrpSpPr>
        <p:grpSpPr>
          <a:xfrm>
            <a:off x="5659396" y="4604805"/>
            <a:ext cx="873854" cy="738231"/>
            <a:chOff x="1468073" y="599812"/>
            <a:chExt cx="873854" cy="738231"/>
          </a:xfrm>
        </p:grpSpPr>
        <p:sp>
          <p:nvSpPr>
            <p:cNvPr id="35" name="Rectángulo 34"/>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co de bloque 36"/>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38" name="Grupo 37"/>
          <p:cNvGrpSpPr/>
          <p:nvPr/>
        </p:nvGrpSpPr>
        <p:grpSpPr>
          <a:xfrm>
            <a:off x="5674868" y="5238174"/>
            <a:ext cx="873854" cy="738231"/>
            <a:chOff x="1468073" y="599812"/>
            <a:chExt cx="873854" cy="738231"/>
          </a:xfrm>
        </p:grpSpPr>
        <p:sp>
          <p:nvSpPr>
            <p:cNvPr id="39" name="Rectángulo 38"/>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Arco de bloque 40"/>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grpSp>
        <p:nvGrpSpPr>
          <p:cNvPr id="42" name="Grupo 41"/>
          <p:cNvGrpSpPr/>
          <p:nvPr/>
        </p:nvGrpSpPr>
        <p:grpSpPr>
          <a:xfrm>
            <a:off x="5674868" y="5871543"/>
            <a:ext cx="873854" cy="738231"/>
            <a:chOff x="1468073" y="599812"/>
            <a:chExt cx="873854" cy="738231"/>
          </a:xfrm>
        </p:grpSpPr>
        <p:sp>
          <p:nvSpPr>
            <p:cNvPr id="43" name="Rectángulo 42"/>
            <p:cNvSpPr/>
            <p:nvPr/>
          </p:nvSpPr>
          <p:spPr>
            <a:xfrm>
              <a:off x="1468073"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p:cNvSpPr/>
            <p:nvPr/>
          </p:nvSpPr>
          <p:spPr>
            <a:xfrm>
              <a:off x="2073479" y="864066"/>
              <a:ext cx="268448" cy="209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Arco de bloque 44"/>
            <p:cNvSpPr/>
            <p:nvPr/>
          </p:nvSpPr>
          <p:spPr>
            <a:xfrm>
              <a:off x="1543776" y="599812"/>
              <a:ext cx="722449" cy="738231"/>
            </a:xfrm>
            <a:prstGeom prst="blockArc">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grpSp>
      <p:sp>
        <p:nvSpPr>
          <p:cNvPr id="55" name="TextBox 54">
            <a:extLst>
              <a:ext uri="{FF2B5EF4-FFF2-40B4-BE49-F238E27FC236}">
                <a16:creationId xmlns:a16="http://schemas.microsoft.com/office/drawing/2014/main" id="{F4513A9D-5C9B-8F39-A81C-60C0D94F6E68}"/>
              </a:ext>
            </a:extLst>
          </p:cNvPr>
          <p:cNvSpPr txBox="1"/>
          <p:nvPr/>
        </p:nvSpPr>
        <p:spPr>
          <a:xfrm>
            <a:off x="11751079" y="6345522"/>
            <a:ext cx="337788"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7</a:t>
            </a:r>
          </a:p>
          <a:p>
            <a:endParaRPr lang="en-US" dirty="0"/>
          </a:p>
        </p:txBody>
      </p:sp>
      <p:sp>
        <p:nvSpPr>
          <p:cNvPr id="56" name="TextBox 55">
            <a:extLst>
              <a:ext uri="{FF2B5EF4-FFF2-40B4-BE49-F238E27FC236}">
                <a16:creationId xmlns:a16="http://schemas.microsoft.com/office/drawing/2014/main" id="{51CEEC2D-59FD-C1E4-E6D9-694E1AC3CE5C}"/>
              </a:ext>
            </a:extLst>
          </p:cNvPr>
          <p:cNvSpPr txBox="1"/>
          <p:nvPr/>
        </p:nvSpPr>
        <p:spPr>
          <a:xfrm>
            <a:off x="13105" y="6345522"/>
            <a:ext cx="337788" cy="738664"/>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6</a:t>
            </a:r>
          </a:p>
          <a:p>
            <a:endParaRPr lang="en-US" dirty="0"/>
          </a:p>
        </p:txBody>
      </p:sp>
      <p:sp>
        <p:nvSpPr>
          <p:cNvPr id="46" name="TextBox 45">
            <a:extLst>
              <a:ext uri="{FF2B5EF4-FFF2-40B4-BE49-F238E27FC236}">
                <a16:creationId xmlns:a16="http://schemas.microsoft.com/office/drawing/2014/main" id="{A58DC1F2-15EA-3DEE-CB08-4ED4DB3A2F26}"/>
              </a:ext>
            </a:extLst>
          </p:cNvPr>
          <p:cNvSpPr txBox="1"/>
          <p:nvPr/>
        </p:nvSpPr>
        <p:spPr>
          <a:xfrm>
            <a:off x="121785" y="0"/>
            <a:ext cx="5379440" cy="7386638"/>
          </a:xfrm>
          <a:prstGeom prst="rect">
            <a:avLst/>
          </a:prstGeom>
          <a:noFill/>
        </p:spPr>
        <p:txBody>
          <a:bodyPr wrap="square">
            <a:spAutoFit/>
          </a:bodyPr>
          <a:lstStyle/>
          <a:p>
            <a:pPr algn="ctr" rtl="0">
              <a:spcBef>
                <a:spcPts val="0"/>
              </a:spcBef>
              <a:spcAft>
                <a:spcPts val="0"/>
              </a:spcAft>
            </a:pPr>
            <a:br>
              <a:rPr lang="en-US" b="0" dirty="0">
                <a:effectLst/>
              </a:rPr>
            </a:br>
            <a:r>
              <a:rPr lang="en-US" sz="1400" b="1" i="0" u="none" strike="noStrike" dirty="0">
                <a:solidFill>
                  <a:srgbClr val="1F1F1F"/>
                </a:solidFill>
                <a:effectLst/>
                <a:latin typeface="Times New Roman" panose="02020603050405020304" pitchFamily="18" charset="0"/>
                <a:cs typeface="Times New Roman" panose="02020603050405020304" pitchFamily="18" charset="0"/>
              </a:rPr>
              <a:t>References</a:t>
            </a:r>
          </a:p>
          <a:p>
            <a:pPr algn="ctr" rtl="0">
              <a:spcBef>
                <a:spcPts val="0"/>
              </a:spcBef>
              <a:spcAft>
                <a:spcPts val="0"/>
              </a:spcAft>
            </a:pPr>
            <a:endParaRPr lang="en-US" sz="1400" b="0" dirty="0">
              <a:effectLst/>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1" u="none" strike="noStrike" dirty="0">
                <a:solidFill>
                  <a:srgbClr val="1F1F1F"/>
                </a:solidFill>
                <a:effectLst/>
                <a:latin typeface="Times New Roman" panose="02020603050405020304" pitchFamily="18" charset="0"/>
                <a:cs typeface="Times New Roman" panose="02020603050405020304" pitchFamily="18" charset="0"/>
              </a:rPr>
              <a:t>CVC.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Diccionario</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de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términos</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clave de ELE. Técnica.</a:t>
            </a:r>
            <a:r>
              <a:rPr lang="en-US" sz="1400" b="0" i="0" u="none" strike="noStrike" dirty="0">
                <a:solidFill>
                  <a:srgbClr val="1F1F1F"/>
                </a:solidFill>
                <a:effectLst/>
                <a:latin typeface="Times New Roman" panose="02020603050405020304" pitchFamily="18" charset="0"/>
                <a:cs typeface="Times New Roman" panose="02020603050405020304" pitchFamily="18" charset="0"/>
              </a:rPr>
              <a:t> (n.d.). Centro 	Virtual Cervantes. Retrieved September 13, 2024, from 	</a:t>
            </a:r>
            <a:r>
              <a:rPr lang="en-US" sz="1400" dirty="0">
                <a:solidFill>
                  <a:srgbClr val="99CA3C"/>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https://cvc.cervantes.es/ensenanza/biblioteca_ele/diccio_ele/dicci</a:t>
            </a:r>
            <a:r>
              <a:rPr lang="en-US" sz="1400" dirty="0">
                <a:solidFill>
                  <a:schemeClr val="bg1"/>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n-US" sz="1400" b="0" i="0" u="none" strike="noStrike" dirty="0" err="1">
                <a:solidFill>
                  <a:srgbClr val="99CA3C"/>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onario</a:t>
            </a:r>
            <a:r>
              <a:rPr lang="en-US" sz="1400" b="0" i="0" u="none" strike="noStrike" dirty="0">
                <a:solidFill>
                  <a:srgbClr val="99CA3C"/>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/tecnica.htm</a:t>
            </a:r>
            <a:endParaRPr lang="en-US" sz="1400" b="0" i="0" u="none" strike="noStrike" dirty="0">
              <a:solidFill>
                <a:srgbClr val="1F1F1F"/>
              </a:solidFill>
              <a:effectLst/>
              <a:latin typeface="Times New Roman" panose="02020603050405020304" pitchFamily="18" charset="0"/>
              <a:cs typeface="Times New Roman" panose="02020603050405020304" pitchFamily="18" charset="0"/>
            </a:endParaRPr>
          </a:p>
          <a:p>
            <a:pPr indent="-457200" rtl="0">
              <a:spcBef>
                <a:spcPts val="0"/>
              </a:spcBef>
              <a:spcAft>
                <a:spcPts val="0"/>
              </a:spcAft>
            </a:pPr>
            <a:endParaRPr lang="en-US" sz="1400" b="0" dirty="0">
              <a:effectLst/>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0" u="none" strike="noStrike" dirty="0">
                <a:solidFill>
                  <a:srgbClr val="1F1F1F"/>
                </a:solidFill>
                <a:effectLst/>
                <a:latin typeface="Times New Roman" panose="02020603050405020304" pitchFamily="18" charset="0"/>
                <a:cs typeface="Times New Roman" panose="02020603050405020304" pitchFamily="18" charset="0"/>
              </a:rPr>
              <a:t>Daniel, D. (2020).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Métodos</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de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enseñanza</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en</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educación</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superior. Una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revisión</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de la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literatura</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Latinoamericana</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a:t>
            </a:r>
            <a:r>
              <a:rPr lang="en-US" sz="1400" b="0" i="1" u="none" strike="noStrike" dirty="0" err="1">
                <a:solidFill>
                  <a:srgbClr val="1F1F1F"/>
                </a:solidFill>
                <a:effectLst/>
                <a:latin typeface="Times New Roman" panose="02020603050405020304" pitchFamily="18" charset="0"/>
                <a:cs typeface="Times New Roman" panose="02020603050405020304" pitchFamily="18" charset="0"/>
              </a:rPr>
              <a:t>Periodo</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 2010-2020</a:t>
            </a:r>
            <a:r>
              <a:rPr lang="en-US" sz="1400" b="0" i="0" u="none" strike="noStrike" dirty="0">
                <a:solidFill>
                  <a:srgbClr val="1F1F1F"/>
                </a:solidFill>
                <a:effectLst/>
                <a:latin typeface="Times New Roman" panose="02020603050405020304" pitchFamily="18" charset="0"/>
                <a:cs typeface="Times New Roman" panose="02020603050405020304" pitchFamily="18" charset="0"/>
              </a:rPr>
              <a:t>. 	</a:t>
            </a:r>
            <a:r>
              <a:rPr lang="en-US" sz="1400" b="0" i="0" u="none" strike="noStrike" dirty="0" err="1">
                <a:solidFill>
                  <a:srgbClr val="1F1F1F"/>
                </a:solidFill>
                <a:effectLst/>
                <a:latin typeface="Times New Roman" panose="02020603050405020304" pitchFamily="18" charset="0"/>
                <a:cs typeface="Times New Roman" panose="02020603050405020304" pitchFamily="18" charset="0"/>
              </a:rPr>
              <a:t>SciELO</a:t>
            </a:r>
            <a:r>
              <a:rPr lang="en-US" sz="1400" b="0" i="0" u="none" strike="noStrike" dirty="0">
                <a:solidFill>
                  <a:srgbClr val="1F1F1F"/>
                </a:solidFill>
                <a:effectLst/>
                <a:latin typeface="Times New Roman" panose="02020603050405020304" pitchFamily="18" charset="0"/>
                <a:cs typeface="Times New Roman" panose="02020603050405020304" pitchFamily="18" charset="0"/>
              </a:rPr>
              <a:t>. Retrieved September 13, 2024, from 	</a:t>
            </a:r>
            <a:r>
              <a:rPr lang="en-US" sz="1400" b="0" i="0" u="none" strike="noStrike" dirty="0">
                <a:solidFill>
                  <a:srgbClr val="99CA3C"/>
                </a:solidFill>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http://scielo.iics.una.py/scielo.php?script=sci_arttext&amp;pid=S2076-</a:t>
            </a:r>
            <a:r>
              <a:rPr lang="en-US" sz="1400" b="0" i="0" u="none" strike="noStrike" dirty="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	</a:t>
            </a:r>
            <a:r>
              <a:rPr lang="en-US" sz="1400" b="0" i="0" u="none" strike="noStrike" dirty="0">
                <a:solidFill>
                  <a:srgbClr val="99CA3C"/>
                </a:solidFill>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054X2022005400083</a:t>
            </a:r>
            <a:endParaRPr lang="en-US" sz="1400" b="0" i="0" u="none" strike="noStrike" dirty="0">
              <a:solidFill>
                <a:srgbClr val="1F1F1F"/>
              </a:solidFill>
              <a:effectLst/>
              <a:latin typeface="Times New Roman" panose="02020603050405020304" pitchFamily="18" charset="0"/>
              <a:cs typeface="Times New Roman" panose="02020603050405020304" pitchFamily="18" charset="0"/>
            </a:endParaRPr>
          </a:p>
          <a:p>
            <a:pPr indent="-457200" rtl="0">
              <a:spcBef>
                <a:spcPts val="0"/>
              </a:spcBef>
              <a:spcAft>
                <a:spcPts val="0"/>
              </a:spcAft>
            </a:pPr>
            <a:endParaRPr lang="en-US" sz="1400" b="0" dirty="0">
              <a:effectLst/>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1" u="none" strike="noStrike" dirty="0">
                <a:solidFill>
                  <a:srgbClr val="1F1F1F"/>
                </a:solidFill>
                <a:effectLst/>
                <a:latin typeface="Times New Roman" panose="02020603050405020304" pitchFamily="18" charset="0"/>
                <a:cs typeface="Times New Roman" panose="02020603050405020304" pitchFamily="18" charset="0"/>
              </a:rPr>
              <a:t>Evaluation methodologies | The European Network for Rural 	Development (ENRD)</a:t>
            </a:r>
            <a:r>
              <a:rPr lang="en-US" sz="1400" b="0" i="0" u="none" strike="noStrike" dirty="0">
                <a:solidFill>
                  <a:srgbClr val="1F1F1F"/>
                </a:solidFill>
                <a:effectLst/>
                <a:latin typeface="Times New Roman" panose="02020603050405020304" pitchFamily="18" charset="0"/>
                <a:cs typeface="Times New Roman" panose="02020603050405020304" pitchFamily="18" charset="0"/>
              </a:rPr>
              <a:t>. (2021, December 14). European 	Commission. Retrieved September 14, 2024, from 	</a:t>
            </a:r>
            <a:r>
              <a:rPr lang="en-US" sz="1400" b="0" i="0" u="none" strike="noStrike" dirty="0">
                <a:solidFill>
                  <a:srgbClr val="99CA3C"/>
                </a:solidFill>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https://ec.europa.eu/enrd/evaluation/back-basics/evaluation-</a:t>
            </a:r>
            <a:r>
              <a:rPr lang="en-US" sz="1400" b="0" i="0" u="none" strike="noStrike" dirty="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	</a:t>
            </a:r>
            <a:r>
              <a:rPr lang="en-US" sz="1400" b="0" i="0" u="none" strike="noStrike" dirty="0">
                <a:solidFill>
                  <a:srgbClr val="99CA3C"/>
                </a:solidFill>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methodologies_en.html</a:t>
            </a:r>
            <a:endParaRPr lang="en-US" sz="1400" b="0" i="0" u="none" strike="noStrike" dirty="0">
              <a:solidFill>
                <a:srgbClr val="99CA3C"/>
              </a:solidFill>
              <a:effectLst/>
              <a:latin typeface="Times New Roman" panose="02020603050405020304" pitchFamily="18" charset="0"/>
              <a:cs typeface="Times New Roman" panose="02020603050405020304" pitchFamily="18" charset="0"/>
            </a:endParaRPr>
          </a:p>
          <a:p>
            <a:pPr indent="-457200" rtl="0">
              <a:spcBef>
                <a:spcPts val="0"/>
              </a:spcBef>
              <a:spcAft>
                <a:spcPts val="0"/>
              </a:spcAft>
            </a:pPr>
            <a:endParaRPr lang="en-US" sz="1400" dirty="0">
              <a:solidFill>
                <a:srgbClr val="99CA3C"/>
              </a:solidFill>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0" u="none" strike="noStrike" dirty="0">
                <a:effectLst/>
                <a:latin typeface="Times New Roman" panose="02020603050405020304" pitchFamily="18" charset="0"/>
                <a:cs typeface="Times New Roman" panose="02020603050405020304" pitchFamily="18" charset="0"/>
              </a:rPr>
              <a:t>Navarro, J. P. (n.d.). SECTION: ARTICLES - Model for self-evaluation </a:t>
            </a:r>
            <a:endParaRPr lang="en-US" sz="1400" dirty="0">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dirty="0">
                <a:latin typeface="Times New Roman" panose="02020603050405020304" pitchFamily="18" charset="0"/>
                <a:cs typeface="Times New Roman" panose="02020603050405020304" pitchFamily="18" charset="0"/>
              </a:rPr>
              <a:t>	</a:t>
            </a:r>
            <a:r>
              <a:rPr lang="en-US" sz="1400" b="0" i="0" u="none" strike="noStrike" dirty="0">
                <a:effectLst/>
                <a:latin typeface="Times New Roman" panose="02020603050405020304" pitchFamily="18" charset="0"/>
                <a:cs typeface="Times New Roman" panose="02020603050405020304" pitchFamily="18" charset="0"/>
              </a:rPr>
              <a:t>and hetero-evaluation of teaching practice in Normal Schools1. </a:t>
            </a:r>
            <a:endParaRPr lang="en-US" sz="1400" dirty="0">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1" u="none" strike="noStrike" dirty="0">
                <a:effectLst/>
                <a:latin typeface="Times New Roman" panose="02020603050405020304" pitchFamily="18" charset="0"/>
                <a:cs typeface="Times New Roman" panose="02020603050405020304" pitchFamily="18" charset="0"/>
              </a:rPr>
              <a:t>	</a:t>
            </a:r>
            <a:r>
              <a:rPr lang="en-US" sz="1400" b="0" i="1" u="none" strike="noStrike" dirty="0" err="1">
                <a:effectLst/>
                <a:latin typeface="Times New Roman" panose="02020603050405020304" pitchFamily="18" charset="0"/>
                <a:cs typeface="Times New Roman" panose="02020603050405020304" pitchFamily="18" charset="0"/>
              </a:rPr>
              <a:t>SciELO</a:t>
            </a:r>
            <a:r>
              <a:rPr lang="en-US" sz="1400" b="0" i="0" u="none" strike="noStrike" dirty="0">
                <a:effectLst/>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0" u="none" strike="noStrike" dirty="0">
                <a:effectLst/>
                <a:latin typeface="Times New Roman" panose="02020603050405020304" pitchFamily="18" charset="0"/>
                <a:cs typeface="Times New Roman" panose="02020603050405020304" pitchFamily="18" charset="0"/>
              </a:rPr>
              <a:t>	</a:t>
            </a:r>
            <a:r>
              <a:rPr lang="en-US" sz="1400" b="0" i="0" u="none" strike="noStrike" dirty="0">
                <a:solidFill>
                  <a:srgbClr val="99CA3C"/>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https://www.scielo.br/j/ep/a/p6SFNXCDyZscmtVTWPXJZpm/?f</a:t>
            </a:r>
            <a:endParaRPr lang="en-US" sz="1400" dirty="0">
              <a:solidFill>
                <a:srgbClr val="99CA3C"/>
              </a:solidFill>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endParaRPr>
          </a:p>
          <a:p>
            <a:pPr indent="-457200" rtl="0">
              <a:spcBef>
                <a:spcPts val="0"/>
              </a:spcBef>
              <a:spcAft>
                <a:spcPts val="0"/>
              </a:spcAft>
            </a:pPr>
            <a:r>
              <a:rPr lang="en-US" sz="1400" b="0" i="0" u="sng" strike="noStrike" dirty="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	</a:t>
            </a:r>
            <a:r>
              <a:rPr lang="en-US" sz="1400" b="0" i="0" u="none" strike="noStrike" dirty="0" err="1">
                <a:solidFill>
                  <a:srgbClr val="99CA3C"/>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ormat</a:t>
            </a:r>
            <a:r>
              <a:rPr lang="en-US" sz="1400" b="0" i="0" u="none" strike="noStrike" dirty="0">
                <a:solidFill>
                  <a:srgbClr val="99CA3C"/>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=pdf&amp;lang=</a:t>
            </a:r>
            <a:r>
              <a:rPr lang="en-US" sz="1400" b="0" i="0" u="none" strike="noStrike" dirty="0" err="1">
                <a:solidFill>
                  <a:srgbClr val="99CA3C"/>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en</a:t>
            </a:r>
            <a:endParaRPr lang="en-US" sz="1400" b="0" i="0" u="none" strike="noStrike" dirty="0">
              <a:effectLst/>
              <a:latin typeface="Times New Roman" panose="02020603050405020304" pitchFamily="18" charset="0"/>
              <a:cs typeface="Times New Roman" panose="02020603050405020304" pitchFamily="18" charset="0"/>
            </a:endParaRPr>
          </a:p>
          <a:p>
            <a:pPr indent="-457200" rtl="0">
              <a:spcBef>
                <a:spcPts val="0"/>
              </a:spcBef>
              <a:spcAft>
                <a:spcPts val="0"/>
              </a:spcAft>
            </a:pPr>
            <a:endParaRPr lang="en-US" sz="1400" b="0" dirty="0">
              <a:effectLst/>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0" u="none" strike="noStrike" dirty="0">
                <a:solidFill>
                  <a:srgbClr val="1F1F1F"/>
                </a:solidFill>
                <a:effectLst/>
                <a:latin typeface="Times New Roman" panose="02020603050405020304" pitchFamily="18" charset="0"/>
                <a:cs typeface="Times New Roman" panose="02020603050405020304" pitchFamily="18" charset="0"/>
              </a:rPr>
              <a:t>Rehman Bukhari, S. A. (2019, </a:t>
            </a:r>
            <a:r>
              <a:rPr lang="en-US" sz="1400" b="0" i="0" u="none" strike="noStrike" dirty="0" err="1">
                <a:solidFill>
                  <a:srgbClr val="1F1F1F"/>
                </a:solidFill>
                <a:effectLst/>
                <a:latin typeface="Times New Roman" panose="02020603050405020304" pitchFamily="18" charset="0"/>
                <a:cs typeface="Times New Roman" panose="02020603050405020304" pitchFamily="18" charset="0"/>
              </a:rPr>
              <a:t>Octubre</a:t>
            </a:r>
            <a:r>
              <a:rPr lang="en-US" sz="1400" b="0" i="0" u="none" strike="noStrike" dirty="0">
                <a:solidFill>
                  <a:srgbClr val="1F1F1F"/>
                </a:solidFill>
                <a:effectLst/>
                <a:latin typeface="Times New Roman" panose="02020603050405020304" pitchFamily="18" charset="0"/>
                <a:cs typeface="Times New Roman" panose="02020603050405020304" pitchFamily="18" charset="0"/>
              </a:rPr>
              <a:t>). </a:t>
            </a:r>
            <a:r>
              <a:rPr lang="en-US" sz="1400" b="0" i="1" u="none" strike="noStrike" dirty="0">
                <a:solidFill>
                  <a:srgbClr val="1F1F1F"/>
                </a:solidFill>
                <a:effectLst/>
                <a:latin typeface="Times New Roman" panose="02020603050405020304" pitchFamily="18" charset="0"/>
                <a:cs typeface="Times New Roman" panose="02020603050405020304" pitchFamily="18" charset="0"/>
              </a:rPr>
              <a:t>What is strategy?</a:t>
            </a:r>
            <a:r>
              <a:rPr lang="en-US" sz="1400" b="0" i="0" u="none" strike="noStrike" dirty="0">
                <a:solidFill>
                  <a:srgbClr val="1F1F1F"/>
                </a:solidFill>
                <a:effectLst/>
                <a:latin typeface="Times New Roman" panose="02020603050405020304" pitchFamily="18" charset="0"/>
                <a:cs typeface="Times New Roman" panose="02020603050405020304" pitchFamily="18" charset="0"/>
              </a:rPr>
              <a:t> Mohammad 	Ali Jinnah University. 	</a:t>
            </a:r>
            <a:r>
              <a:rPr lang="en-US" sz="1400" b="0" i="0" u="none" strike="noStrike" dirty="0">
                <a:solidFill>
                  <a:srgbClr val="99CA3C"/>
                </a:solidFill>
                <a:effectLst/>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https://www.researchgate.net/publication/336880995_What_Is_St</a:t>
            </a:r>
            <a:r>
              <a:rPr lang="en-US" sz="1400" b="0" i="0" u="none" strike="noStrike" dirty="0">
                <a:solidFill>
                  <a:schemeClr val="bg1"/>
                </a:solidFill>
                <a:effectLst/>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	</a:t>
            </a:r>
            <a:r>
              <a:rPr lang="en-US" sz="1400" b="0" i="0" u="none" strike="noStrike" dirty="0" err="1">
                <a:solidFill>
                  <a:srgbClr val="99CA3C"/>
                </a:solidFill>
                <a:effectLst/>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rategy</a:t>
            </a:r>
            <a:endParaRPr lang="en-US" sz="1400" b="0" i="0" u="none" strike="noStrike" dirty="0">
              <a:solidFill>
                <a:srgbClr val="1F1F1F"/>
              </a:solidFill>
              <a:effectLst/>
              <a:latin typeface="Times New Roman" panose="02020603050405020304" pitchFamily="18" charset="0"/>
              <a:cs typeface="Times New Roman" panose="02020603050405020304" pitchFamily="18" charset="0"/>
            </a:endParaRPr>
          </a:p>
          <a:p>
            <a:pPr indent="-457200" rtl="0">
              <a:spcBef>
                <a:spcPts val="0"/>
              </a:spcBef>
              <a:spcAft>
                <a:spcPts val="0"/>
              </a:spcAft>
            </a:pPr>
            <a:endParaRPr lang="en-US" sz="1400" b="0" dirty="0">
              <a:effectLst/>
              <a:latin typeface="Times New Roman" panose="02020603050405020304" pitchFamily="18" charset="0"/>
              <a:cs typeface="Times New Roman" panose="02020603050405020304" pitchFamily="18" charset="0"/>
            </a:endParaRPr>
          </a:p>
          <a:p>
            <a:br>
              <a:rPr lang="en-US" dirty="0"/>
            </a:br>
            <a:endParaRPr lang="en-US" dirty="0"/>
          </a:p>
        </p:txBody>
      </p:sp>
      <p:sp>
        <p:nvSpPr>
          <p:cNvPr id="2" name="TextBox 1">
            <a:extLst>
              <a:ext uri="{FF2B5EF4-FFF2-40B4-BE49-F238E27FC236}">
                <a16:creationId xmlns:a16="http://schemas.microsoft.com/office/drawing/2014/main" id="{BC6B47B1-075D-56C3-89AE-1C544DB66255}"/>
              </a:ext>
            </a:extLst>
          </p:cNvPr>
          <p:cNvSpPr txBox="1"/>
          <p:nvPr/>
        </p:nvSpPr>
        <p:spPr>
          <a:xfrm>
            <a:off x="6698997" y="-70305"/>
            <a:ext cx="5379440" cy="1877437"/>
          </a:xfrm>
          <a:prstGeom prst="rect">
            <a:avLst/>
          </a:prstGeom>
          <a:noFill/>
        </p:spPr>
        <p:txBody>
          <a:bodyPr wrap="square">
            <a:spAutoFit/>
          </a:bodyPr>
          <a:lstStyle/>
          <a:p>
            <a:pPr algn="ctr" rtl="0">
              <a:spcBef>
                <a:spcPts val="0"/>
              </a:spcBef>
              <a:spcAft>
                <a:spcPts val="0"/>
              </a:spcAft>
            </a:pPr>
            <a:br>
              <a:rPr lang="en-US" b="0" dirty="0">
                <a:effectLst/>
              </a:rPr>
            </a:br>
            <a:endParaRPr lang="en-US" sz="1400" b="1" i="0" u="none" strike="noStrike" dirty="0">
              <a:solidFill>
                <a:srgbClr val="1F1F1F"/>
              </a:solidFill>
              <a:effectLst/>
              <a:latin typeface="Times New Roman" panose="02020603050405020304" pitchFamily="18" charset="0"/>
              <a:cs typeface="Times New Roman" panose="02020603050405020304" pitchFamily="18" charset="0"/>
            </a:endParaRPr>
          </a:p>
          <a:p>
            <a:pPr algn="ctr" rtl="0">
              <a:spcBef>
                <a:spcPts val="0"/>
              </a:spcBef>
              <a:spcAft>
                <a:spcPts val="0"/>
              </a:spcAft>
            </a:pPr>
            <a:endParaRPr lang="en-US" sz="1400" b="0" dirty="0">
              <a:effectLst/>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0" u="none" strike="noStrike" dirty="0">
                <a:effectLst/>
                <a:latin typeface="Times New Roman" panose="02020603050405020304" pitchFamily="18" charset="0"/>
                <a:cs typeface="Times New Roman" panose="02020603050405020304" pitchFamily="18" charset="0"/>
              </a:rPr>
              <a:t>Schobert, B. (n.d.). </a:t>
            </a:r>
            <a:r>
              <a:rPr lang="en-US" sz="1400" b="0" i="1" u="none" strike="noStrike" dirty="0">
                <a:effectLst/>
                <a:latin typeface="Times New Roman" panose="02020603050405020304" pitchFamily="18" charset="0"/>
                <a:cs typeface="Times New Roman" panose="02020603050405020304" pitchFamily="18" charset="0"/>
              </a:rPr>
              <a:t>What is self-evaluation?</a:t>
            </a:r>
            <a:r>
              <a:rPr lang="en-US" sz="1400" b="0" i="0" u="none" strike="noStrike" dirty="0">
                <a:effectLst/>
                <a:latin typeface="Times New Roman" panose="02020603050405020304" pitchFamily="18" charset="0"/>
                <a:cs typeface="Times New Roman" panose="02020603050405020304" pitchFamily="18" charset="0"/>
              </a:rPr>
              <a:t> Selbstevaluation.de. </a:t>
            </a:r>
            <a:endParaRPr lang="en-US" sz="1400" dirty="0">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0" u="none" strike="noStrike" dirty="0">
                <a:effectLst/>
                <a:latin typeface="Times New Roman" panose="02020603050405020304" pitchFamily="18" charset="0"/>
                <a:cs typeface="Times New Roman" panose="02020603050405020304" pitchFamily="18" charset="0"/>
              </a:rPr>
              <a:t>	Retrieved September 25, 2024, from </a:t>
            </a:r>
            <a:endParaRPr lang="en-US" sz="1400" dirty="0">
              <a:latin typeface="Times New Roman" panose="02020603050405020304" pitchFamily="18" charset="0"/>
              <a:cs typeface="Times New Roman" panose="02020603050405020304" pitchFamily="18" charset="0"/>
            </a:endParaRPr>
          </a:p>
          <a:p>
            <a:pPr indent="-457200" rtl="0">
              <a:spcBef>
                <a:spcPts val="0"/>
              </a:spcBef>
              <a:spcAft>
                <a:spcPts val="0"/>
              </a:spcAft>
            </a:pPr>
            <a:r>
              <a:rPr lang="en-US" sz="1400" b="0" i="0" u="none" strike="noStrike" dirty="0">
                <a:effectLst/>
                <a:latin typeface="Times New Roman" panose="02020603050405020304" pitchFamily="18" charset="0"/>
                <a:cs typeface="Times New Roman" panose="02020603050405020304" pitchFamily="18" charset="0"/>
              </a:rPr>
              <a:t>	</a:t>
            </a:r>
            <a:r>
              <a:rPr lang="en-US" sz="1400" b="0" i="0" u="none" strike="noStrike" dirty="0">
                <a:effectLst/>
                <a:latin typeface="Times New Roman" panose="02020603050405020304" pitchFamily="18" charset="0"/>
                <a:cs typeface="Times New Roman" panose="02020603050405020304" pitchFamily="18" charset="0"/>
                <a:hlinkClick r:id="rId8"/>
              </a:rPr>
              <a:t>https://www.selbstevaluation.de/home/</a:t>
            </a:r>
            <a:endParaRPr lang="en-US" sz="1400" b="0" i="0" u="none" strike="noStrike" dirty="0">
              <a:effectLst/>
              <a:latin typeface="Times New Roman" panose="02020603050405020304" pitchFamily="18" charset="0"/>
              <a:cs typeface="Times New Roman" panose="02020603050405020304" pitchFamily="18" charset="0"/>
            </a:endParaRPr>
          </a:p>
          <a:p>
            <a:pPr indent="-457200" rtl="0">
              <a:spcBef>
                <a:spcPts val="0"/>
              </a:spcBef>
              <a:spcAft>
                <a:spcPts val="0"/>
              </a:spcAft>
            </a:pPr>
            <a:endParaRPr lang="en-US" sz="1400" b="0" dirty="0">
              <a:effectLst/>
              <a:latin typeface="Times New Roman" panose="02020603050405020304" pitchFamily="18" charset="0"/>
              <a:cs typeface="Times New Roman" panose="02020603050405020304" pitchFamily="18" charset="0"/>
            </a:endParaRPr>
          </a:p>
          <a:p>
            <a:pPr indent="-457200" rtl="0">
              <a:spcBef>
                <a:spcPts val="0"/>
              </a:spcBef>
              <a:spcAft>
                <a:spcPts val="0"/>
              </a:spcAft>
            </a:pPr>
            <a:endParaRPr lang="en-US" sz="1400" b="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50005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26201</TotalTime>
  <Words>1627</Words>
  <Application>Microsoft Office PowerPoint</Application>
  <PresentationFormat>Widescreen</PresentationFormat>
  <Paragraphs>214</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ADLaM Display</vt:lpstr>
      <vt:lpstr>Arial</vt:lpstr>
      <vt:lpstr>Berlin Sans FB</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Admin</dc:creator>
  <cp:lastModifiedBy>Edikel Bautista</cp:lastModifiedBy>
  <cp:revision>8</cp:revision>
  <dcterms:created xsi:type="dcterms:W3CDTF">2024-04-24T18:47:02Z</dcterms:created>
  <dcterms:modified xsi:type="dcterms:W3CDTF">2024-10-04T15:33:35Z</dcterms:modified>
</cp:coreProperties>
</file>